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D28A-FEFC-4B7E-888E-8E08A5B8CBF0}" v="76" dt="2023-07-07T21:51:29.744"/>
    <p1510:client id="{D195BD84-AA04-4F3F-B0FF-1725CD982559}" v="27" dt="2023-07-07T21:52:37.149"/>
    <p1510:client id="{FB0EAE7B-EA6C-4759-AD22-EC862311DBD5}" v="28" dt="2023-07-07T20:20:01.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e Barbet Coburn" userId="881db896-51cf-412f-ada8-a6011ace1bc0" providerId="ADAL" clId="{347554CD-6C0E-4FDE-9F43-F9E6D75E389C}"/>
    <pc:docChg chg="undo custSel addSld delSld modSld">
      <pc:chgData name="Bruce Barbet Coburn" userId="881db896-51cf-412f-ada8-a6011ace1bc0" providerId="ADAL" clId="{347554CD-6C0E-4FDE-9F43-F9E6D75E389C}" dt="2023-06-27T21:34:21.718" v="6929" actId="20577"/>
      <pc:docMkLst>
        <pc:docMk/>
      </pc:docMkLst>
      <pc:sldChg chg="addSp modSp mod setBg">
        <pc:chgData name="Bruce Barbet Coburn" userId="881db896-51cf-412f-ada8-a6011ace1bc0" providerId="ADAL" clId="{347554CD-6C0E-4FDE-9F43-F9E6D75E389C}" dt="2023-06-26T20:50:35.129" v="3437" actId="26606"/>
        <pc:sldMkLst>
          <pc:docMk/>
          <pc:sldMk cId="4206231625" sldId="256"/>
        </pc:sldMkLst>
        <pc:spChg chg="mod">
          <ac:chgData name="Bruce Barbet Coburn" userId="881db896-51cf-412f-ada8-a6011ace1bc0" providerId="ADAL" clId="{347554CD-6C0E-4FDE-9F43-F9E6D75E389C}" dt="2023-06-26T20:50:35.129" v="3437" actId="26606"/>
          <ac:spMkLst>
            <pc:docMk/>
            <pc:sldMk cId="4206231625" sldId="256"/>
            <ac:spMk id="2" creationId="{2F9A54F1-6616-4E12-AF67-6E729330DFCE}"/>
          </ac:spMkLst>
        </pc:spChg>
        <pc:spChg chg="add">
          <ac:chgData name="Bruce Barbet Coburn" userId="881db896-51cf-412f-ada8-a6011ace1bc0" providerId="ADAL" clId="{347554CD-6C0E-4FDE-9F43-F9E6D75E389C}" dt="2023-06-26T20:50:35.129" v="3437" actId="26606"/>
          <ac:spMkLst>
            <pc:docMk/>
            <pc:sldMk cId="4206231625" sldId="256"/>
            <ac:spMk id="7" creationId="{59EC6FFF-3949-4638-A265-B1515909B9FA}"/>
          </ac:spMkLst>
        </pc:spChg>
        <pc:spChg chg="add">
          <ac:chgData name="Bruce Barbet Coburn" userId="881db896-51cf-412f-ada8-a6011ace1bc0" providerId="ADAL" clId="{347554CD-6C0E-4FDE-9F43-F9E6D75E389C}" dt="2023-06-26T20:50:35.129" v="3437" actId="26606"/>
          <ac:spMkLst>
            <pc:docMk/>
            <pc:sldMk cId="4206231625" sldId="256"/>
            <ac:spMk id="9" creationId="{8C05BC5F-3118-49D0-B18C-5D9CC922C23D}"/>
          </ac:spMkLst>
        </pc:spChg>
        <pc:spChg chg="add">
          <ac:chgData name="Bruce Barbet Coburn" userId="881db896-51cf-412f-ada8-a6011ace1bc0" providerId="ADAL" clId="{347554CD-6C0E-4FDE-9F43-F9E6D75E389C}" dt="2023-06-26T20:50:35.129" v="3437" actId="26606"/>
          <ac:spMkLst>
            <pc:docMk/>
            <pc:sldMk cId="4206231625" sldId="256"/>
            <ac:spMk id="11" creationId="{9A4B1E59-3C8A-453C-B841-6AB3B0CF7069}"/>
          </ac:spMkLst>
        </pc:spChg>
      </pc:sldChg>
      <pc:sldChg chg="del">
        <pc:chgData name="Bruce Barbet Coburn" userId="881db896-51cf-412f-ada8-a6011ace1bc0" providerId="ADAL" clId="{347554CD-6C0E-4FDE-9F43-F9E6D75E389C}" dt="2023-06-26T17:46:10.875" v="494" actId="47"/>
        <pc:sldMkLst>
          <pc:docMk/>
          <pc:sldMk cId="2320763721" sldId="286"/>
        </pc:sldMkLst>
      </pc:sldChg>
      <pc:sldChg chg="del">
        <pc:chgData name="Bruce Barbet Coburn" userId="881db896-51cf-412f-ada8-a6011ace1bc0" providerId="ADAL" clId="{347554CD-6C0E-4FDE-9F43-F9E6D75E389C}" dt="2023-06-26T17:46:13.168" v="497" actId="47"/>
        <pc:sldMkLst>
          <pc:docMk/>
          <pc:sldMk cId="3054846379" sldId="289"/>
        </pc:sldMkLst>
      </pc:sldChg>
      <pc:sldChg chg="del">
        <pc:chgData name="Bruce Barbet Coburn" userId="881db896-51cf-412f-ada8-a6011ace1bc0" providerId="ADAL" clId="{347554CD-6C0E-4FDE-9F43-F9E6D75E389C}" dt="2023-06-26T17:46:12.638" v="496" actId="47"/>
        <pc:sldMkLst>
          <pc:docMk/>
          <pc:sldMk cId="3353106393" sldId="290"/>
        </pc:sldMkLst>
      </pc:sldChg>
      <pc:sldChg chg="del">
        <pc:chgData name="Bruce Barbet Coburn" userId="881db896-51cf-412f-ada8-a6011ace1bc0" providerId="ADAL" clId="{347554CD-6C0E-4FDE-9F43-F9E6D75E389C}" dt="2023-06-26T17:46:12.243" v="495" actId="47"/>
        <pc:sldMkLst>
          <pc:docMk/>
          <pc:sldMk cId="1336466924" sldId="291"/>
        </pc:sldMkLst>
      </pc:sldChg>
      <pc:sldChg chg="addSp delSp modSp new mod setBg">
        <pc:chgData name="Bruce Barbet Coburn" userId="881db896-51cf-412f-ada8-a6011ace1bc0" providerId="ADAL" clId="{347554CD-6C0E-4FDE-9F43-F9E6D75E389C}" dt="2023-06-27T21:18:05.476" v="6278"/>
        <pc:sldMkLst>
          <pc:docMk/>
          <pc:sldMk cId="1064687651" sldId="292"/>
        </pc:sldMkLst>
        <pc:spChg chg="mod ord">
          <ac:chgData name="Bruce Barbet Coburn" userId="881db896-51cf-412f-ada8-a6011ace1bc0" providerId="ADAL" clId="{347554CD-6C0E-4FDE-9F43-F9E6D75E389C}" dt="2023-06-26T20:26:45.679" v="1930" actId="26606"/>
          <ac:spMkLst>
            <pc:docMk/>
            <pc:sldMk cId="1064687651" sldId="292"/>
            <ac:spMk id="2" creationId="{DEC9C46B-2BFB-9FF7-E2D3-63714833E683}"/>
          </ac:spMkLst>
        </pc:spChg>
        <pc:spChg chg="add del mod">
          <ac:chgData name="Bruce Barbet Coburn" userId="881db896-51cf-412f-ada8-a6011ace1bc0" providerId="ADAL" clId="{347554CD-6C0E-4FDE-9F43-F9E6D75E389C}" dt="2023-06-26T20:27:03.951" v="1935" actId="26606"/>
          <ac:spMkLst>
            <pc:docMk/>
            <pc:sldMk cId="1064687651" sldId="292"/>
            <ac:spMk id="3" creationId="{03CF0FD9-4786-CF91-BADB-98F6B324634E}"/>
          </ac:spMkLst>
        </pc:spChg>
        <pc:spChg chg="add del">
          <ac:chgData name="Bruce Barbet Coburn" userId="881db896-51cf-412f-ada8-a6011ace1bc0" providerId="ADAL" clId="{347554CD-6C0E-4FDE-9F43-F9E6D75E389C}" dt="2023-06-26T20:26:42.304" v="1927" actId="26606"/>
          <ac:spMkLst>
            <pc:docMk/>
            <pc:sldMk cId="1064687651" sldId="292"/>
            <ac:spMk id="12" creationId="{4FA533C5-33E3-4611-AF9F-72811D8B26A6}"/>
          </ac:spMkLst>
        </pc:spChg>
        <pc:spChg chg="add del">
          <ac:chgData name="Bruce Barbet Coburn" userId="881db896-51cf-412f-ada8-a6011ace1bc0" providerId="ADAL" clId="{347554CD-6C0E-4FDE-9F43-F9E6D75E389C}" dt="2023-06-26T20:26:45.679" v="1930" actId="26606"/>
          <ac:spMkLst>
            <pc:docMk/>
            <pc:sldMk cId="1064687651" sldId="292"/>
            <ac:spMk id="13" creationId="{989BE678-777B-482A-A616-FEDC47B162E5}"/>
          </ac:spMkLst>
        </pc:spChg>
        <pc:spChg chg="add del">
          <ac:chgData name="Bruce Barbet Coburn" userId="881db896-51cf-412f-ada8-a6011ace1bc0" providerId="ADAL" clId="{347554CD-6C0E-4FDE-9F43-F9E6D75E389C}" dt="2023-06-26T20:26:42.304" v="1927" actId="26606"/>
          <ac:spMkLst>
            <pc:docMk/>
            <pc:sldMk cId="1064687651" sldId="292"/>
            <ac:spMk id="18" creationId="{87F0FDC4-AD8C-47D9-9131-623C98ADB0AE}"/>
          </ac:spMkLst>
        </pc:spChg>
        <pc:spChg chg="add del">
          <ac:chgData name="Bruce Barbet Coburn" userId="881db896-51cf-412f-ada8-a6011ace1bc0" providerId="ADAL" clId="{347554CD-6C0E-4FDE-9F43-F9E6D75E389C}" dt="2023-06-26T20:26:45.679" v="1930" actId="26606"/>
          <ac:spMkLst>
            <pc:docMk/>
            <pc:sldMk cId="1064687651" sldId="292"/>
            <ac:spMk id="19" creationId="{D28BE0C3-2102-4820-B88B-A448B1840D14}"/>
          </ac:spMkLst>
        </pc:spChg>
        <pc:spChg chg="add del">
          <ac:chgData name="Bruce Barbet Coburn" userId="881db896-51cf-412f-ada8-a6011ace1bc0" providerId="ADAL" clId="{347554CD-6C0E-4FDE-9F43-F9E6D75E389C}" dt="2023-06-26T20:26:42.304" v="1927" actId="26606"/>
          <ac:spMkLst>
            <pc:docMk/>
            <pc:sldMk cId="1064687651" sldId="292"/>
            <ac:spMk id="20" creationId="{E6A222EB-A81E-4238-B08D-AAB1828C8E0B}"/>
          </ac:spMkLst>
        </pc:spChg>
        <pc:spChg chg="add del">
          <ac:chgData name="Bruce Barbet Coburn" userId="881db896-51cf-412f-ada8-a6011ace1bc0" providerId="ADAL" clId="{347554CD-6C0E-4FDE-9F43-F9E6D75E389C}" dt="2023-06-26T20:26:45.679" v="1930" actId="26606"/>
          <ac:spMkLst>
            <pc:docMk/>
            <pc:sldMk cId="1064687651" sldId="292"/>
            <ac:spMk id="21" creationId="{C6A81905-F480-46A4-BC10-215D24EA1AE6}"/>
          </ac:spMkLst>
        </pc:spChg>
        <pc:spChg chg="add del">
          <ac:chgData name="Bruce Barbet Coburn" userId="881db896-51cf-412f-ada8-a6011ace1bc0" providerId="ADAL" clId="{347554CD-6C0E-4FDE-9F43-F9E6D75E389C}" dt="2023-06-26T20:26:42.304" v="1927" actId="26606"/>
          <ac:spMkLst>
            <pc:docMk/>
            <pc:sldMk cId="1064687651" sldId="292"/>
            <ac:spMk id="22" creationId="{E014676C-074B-475A-8346-9C901C86CB97}"/>
          </ac:spMkLst>
        </pc:spChg>
        <pc:spChg chg="add del">
          <ac:chgData name="Bruce Barbet Coburn" userId="881db896-51cf-412f-ada8-a6011ace1bc0" providerId="ADAL" clId="{347554CD-6C0E-4FDE-9F43-F9E6D75E389C}" dt="2023-06-26T20:26:45.679" v="1930" actId="26606"/>
          <ac:spMkLst>
            <pc:docMk/>
            <pc:sldMk cId="1064687651" sldId="292"/>
            <ac:spMk id="23" creationId="{36FD4D9D-3784-41E8-8405-A42B72F51331}"/>
          </ac:spMkLst>
        </pc:spChg>
        <pc:spChg chg="add del">
          <ac:chgData name="Bruce Barbet Coburn" userId="881db896-51cf-412f-ada8-a6011ace1bc0" providerId="ADAL" clId="{347554CD-6C0E-4FDE-9F43-F9E6D75E389C}" dt="2023-06-26T20:26:45.679" v="1930" actId="26606"/>
          <ac:spMkLst>
            <pc:docMk/>
            <pc:sldMk cId="1064687651" sldId="292"/>
            <ac:spMk id="25" creationId="{60817A52-B891-4228-A61E-0C0A57632DDA}"/>
          </ac:spMkLst>
        </pc:spChg>
        <pc:graphicFrameChg chg="add del">
          <ac:chgData name="Bruce Barbet Coburn" userId="881db896-51cf-412f-ada8-a6011ace1bc0" providerId="ADAL" clId="{347554CD-6C0E-4FDE-9F43-F9E6D75E389C}" dt="2023-06-26T20:26:57.637" v="1932" actId="26606"/>
          <ac:graphicFrameMkLst>
            <pc:docMk/>
            <pc:sldMk cId="1064687651" sldId="292"/>
            <ac:graphicFrameMk id="27" creationId="{F13848AA-A870-B3E0-7CBA-93CCBA2A6353}"/>
          </ac:graphicFrameMkLst>
        </pc:graphicFrameChg>
        <pc:graphicFrameChg chg="add del">
          <ac:chgData name="Bruce Barbet Coburn" userId="881db896-51cf-412f-ada8-a6011ace1bc0" providerId="ADAL" clId="{347554CD-6C0E-4FDE-9F43-F9E6D75E389C}" dt="2023-06-26T20:27:03.882" v="1934" actId="26606"/>
          <ac:graphicFrameMkLst>
            <pc:docMk/>
            <pc:sldMk cId="1064687651" sldId="292"/>
            <ac:graphicFrameMk id="29" creationId="{30543842-A8EB-7519-3546-8C358CF24990}"/>
          </ac:graphicFrameMkLst>
        </pc:graphicFrameChg>
        <pc:graphicFrameChg chg="add mod">
          <ac:chgData name="Bruce Barbet Coburn" userId="881db896-51cf-412f-ada8-a6011ace1bc0" providerId="ADAL" clId="{347554CD-6C0E-4FDE-9F43-F9E6D75E389C}" dt="2023-06-27T21:18:05.476" v="6278"/>
          <ac:graphicFrameMkLst>
            <pc:docMk/>
            <pc:sldMk cId="1064687651" sldId="292"/>
            <ac:graphicFrameMk id="31" creationId="{F13848AA-A870-B3E0-7CBA-93CCBA2A6353}"/>
          </ac:graphicFrameMkLst>
        </pc:graphicFrameChg>
        <pc:picChg chg="add del">
          <ac:chgData name="Bruce Barbet Coburn" userId="881db896-51cf-412f-ada8-a6011ace1bc0" providerId="ADAL" clId="{347554CD-6C0E-4FDE-9F43-F9E6D75E389C}" dt="2023-06-26T20:26:45.679" v="1930" actId="26606"/>
          <ac:picMkLst>
            <pc:docMk/>
            <pc:sldMk cId="1064687651" sldId="292"/>
            <ac:picMk id="5" creationId="{3004DCDA-BED8-F03F-9452-4C147AB79D29}"/>
          </ac:picMkLst>
        </pc:picChg>
        <pc:picChg chg="add del">
          <ac:chgData name="Bruce Barbet Coburn" userId="881db896-51cf-412f-ada8-a6011ace1bc0" providerId="ADAL" clId="{347554CD-6C0E-4FDE-9F43-F9E6D75E389C}" dt="2023-06-26T20:26:42.304" v="1927" actId="26606"/>
          <ac:picMkLst>
            <pc:docMk/>
            <pc:sldMk cId="1064687651" sldId="292"/>
            <ac:picMk id="8" creationId="{91B28F63-CF00-448F-B141-FE33C33B1891}"/>
          </ac:picMkLst>
        </pc:picChg>
        <pc:picChg chg="add del">
          <ac:chgData name="Bruce Barbet Coburn" userId="881db896-51cf-412f-ada8-a6011ace1bc0" providerId="ADAL" clId="{347554CD-6C0E-4FDE-9F43-F9E6D75E389C}" dt="2023-06-26T20:26:45.679" v="1930" actId="26606"/>
          <ac:picMkLst>
            <pc:docMk/>
            <pc:sldMk cId="1064687651" sldId="292"/>
            <ac:picMk id="9" creationId="{DF19BAF3-7E20-4B9D-B544-BABAEEA1FA75}"/>
          </ac:picMkLst>
        </pc:picChg>
        <pc:picChg chg="add del">
          <ac:chgData name="Bruce Barbet Coburn" userId="881db896-51cf-412f-ada8-a6011ace1bc0" providerId="ADAL" clId="{347554CD-6C0E-4FDE-9F43-F9E6D75E389C}" dt="2023-06-26T20:26:42.304" v="1927" actId="26606"/>
          <ac:picMkLst>
            <pc:docMk/>
            <pc:sldMk cId="1064687651" sldId="292"/>
            <ac:picMk id="10" creationId="{2AE609E2-8522-44E4-9077-980E5BCF3E14}"/>
          </ac:picMkLst>
        </pc:picChg>
        <pc:picChg chg="add del">
          <ac:chgData name="Bruce Barbet Coburn" userId="881db896-51cf-412f-ada8-a6011ace1bc0" providerId="ADAL" clId="{347554CD-6C0E-4FDE-9F43-F9E6D75E389C}" dt="2023-06-26T20:26:45.679" v="1930" actId="26606"/>
          <ac:picMkLst>
            <pc:docMk/>
            <pc:sldMk cId="1064687651" sldId="292"/>
            <ac:picMk id="11" creationId="{950648F4-ABCD-4DF0-8641-76CFB2354721}"/>
          </ac:picMkLst>
        </pc:picChg>
        <pc:picChg chg="add del">
          <ac:chgData name="Bruce Barbet Coburn" userId="881db896-51cf-412f-ada8-a6011ace1bc0" providerId="ADAL" clId="{347554CD-6C0E-4FDE-9F43-F9E6D75E389C}" dt="2023-06-26T20:26:42.304" v="1927" actId="26606"/>
          <ac:picMkLst>
            <pc:docMk/>
            <pc:sldMk cId="1064687651" sldId="292"/>
            <ac:picMk id="14" creationId="{8949AD42-25FD-4C3D-9EEE-B7FEC5809988}"/>
          </ac:picMkLst>
        </pc:picChg>
        <pc:picChg chg="add del">
          <ac:chgData name="Bruce Barbet Coburn" userId="881db896-51cf-412f-ada8-a6011ace1bc0" providerId="ADAL" clId="{347554CD-6C0E-4FDE-9F43-F9E6D75E389C}" dt="2023-06-26T20:26:45.679" v="1930" actId="26606"/>
          <ac:picMkLst>
            <pc:docMk/>
            <pc:sldMk cId="1064687651" sldId="292"/>
            <ac:picMk id="15" creationId="{CF1EB4BD-9C7E-4AA3-9681-C7EB0DA6250B}"/>
          </ac:picMkLst>
        </pc:picChg>
        <pc:picChg chg="add del">
          <ac:chgData name="Bruce Barbet Coburn" userId="881db896-51cf-412f-ada8-a6011ace1bc0" providerId="ADAL" clId="{347554CD-6C0E-4FDE-9F43-F9E6D75E389C}" dt="2023-06-26T20:26:42.304" v="1927" actId="26606"/>
          <ac:picMkLst>
            <pc:docMk/>
            <pc:sldMk cId="1064687651" sldId="292"/>
            <ac:picMk id="16" creationId="{6AC7D913-60B7-4603-881B-831DA5D3A940}"/>
          </ac:picMkLst>
        </pc:picChg>
        <pc:picChg chg="add del">
          <ac:chgData name="Bruce Barbet Coburn" userId="881db896-51cf-412f-ada8-a6011ace1bc0" providerId="ADAL" clId="{347554CD-6C0E-4FDE-9F43-F9E6D75E389C}" dt="2023-06-26T20:26:45.679" v="1930" actId="26606"/>
          <ac:picMkLst>
            <pc:docMk/>
            <pc:sldMk cId="1064687651" sldId="292"/>
            <ac:picMk id="17" creationId="{94AAE3AA-3759-4D28-B0EF-575F25A5146C}"/>
          </ac:picMkLst>
        </pc:picChg>
        <pc:cxnChg chg="add del">
          <ac:chgData name="Bruce Barbet Coburn" userId="881db896-51cf-412f-ada8-a6011ace1bc0" providerId="ADAL" clId="{347554CD-6C0E-4FDE-9F43-F9E6D75E389C}" dt="2023-06-26T20:26:42.304" v="1927" actId="26606"/>
          <ac:cxnSpMkLst>
            <pc:docMk/>
            <pc:sldMk cId="1064687651" sldId="292"/>
            <ac:cxnSpMk id="24" creationId="{179C4C8E-197B-4679-AE96-B5147F971C90}"/>
          </ac:cxnSpMkLst>
        </pc:cxnChg>
      </pc:sldChg>
      <pc:sldChg chg="addSp delSp modSp new mod setBg setClrOvrMap">
        <pc:chgData name="Bruce Barbet Coburn" userId="881db896-51cf-412f-ada8-a6011ace1bc0" providerId="ADAL" clId="{347554CD-6C0E-4FDE-9F43-F9E6D75E389C}" dt="2023-06-26T20:16:59.010" v="1321" actId="20577"/>
        <pc:sldMkLst>
          <pc:docMk/>
          <pc:sldMk cId="4239991038" sldId="293"/>
        </pc:sldMkLst>
        <pc:spChg chg="mod">
          <ac:chgData name="Bruce Barbet Coburn" userId="881db896-51cf-412f-ada8-a6011ace1bc0" providerId="ADAL" clId="{347554CD-6C0E-4FDE-9F43-F9E6D75E389C}" dt="2023-06-26T20:11:39.862" v="623" actId="20577"/>
          <ac:spMkLst>
            <pc:docMk/>
            <pc:sldMk cId="4239991038" sldId="293"/>
            <ac:spMk id="2" creationId="{28203697-64B5-1A16-D99F-80CB9846C82C}"/>
          </ac:spMkLst>
        </pc:spChg>
        <pc:spChg chg="add del mod">
          <ac:chgData name="Bruce Barbet Coburn" userId="881db896-51cf-412f-ada8-a6011ace1bc0" providerId="ADAL" clId="{347554CD-6C0E-4FDE-9F43-F9E6D75E389C}" dt="2023-06-26T20:09:52.559" v="607" actId="931"/>
          <ac:spMkLst>
            <pc:docMk/>
            <pc:sldMk cId="4239991038" sldId="293"/>
            <ac:spMk id="3" creationId="{3BE25E40-FB89-97C4-FE92-86231F12CE25}"/>
          </ac:spMkLst>
        </pc:spChg>
        <pc:spChg chg="add mod">
          <ac:chgData name="Bruce Barbet Coburn" userId="881db896-51cf-412f-ada8-a6011ace1bc0" providerId="ADAL" clId="{347554CD-6C0E-4FDE-9F43-F9E6D75E389C}" dt="2023-06-26T20:16:59.010" v="1321" actId="20577"/>
          <ac:spMkLst>
            <pc:docMk/>
            <pc:sldMk cId="4239991038" sldId="293"/>
            <ac:spMk id="11" creationId="{2A39AF40-8434-255C-F579-341508B2595B}"/>
          </ac:spMkLst>
        </pc:spChg>
        <pc:spChg chg="add">
          <ac:chgData name="Bruce Barbet Coburn" userId="881db896-51cf-412f-ada8-a6011ace1bc0" providerId="ADAL" clId="{347554CD-6C0E-4FDE-9F43-F9E6D75E389C}" dt="2023-06-26T20:10:21.565" v="613" actId="26606"/>
          <ac:spMkLst>
            <pc:docMk/>
            <pc:sldMk cId="4239991038" sldId="293"/>
            <ac:spMk id="14" creationId="{C8A3C342-1D03-412F-8DD3-BF519E8E0AE9}"/>
          </ac:spMkLst>
        </pc:spChg>
        <pc:spChg chg="add">
          <ac:chgData name="Bruce Barbet Coburn" userId="881db896-51cf-412f-ada8-a6011ace1bc0" providerId="ADAL" clId="{347554CD-6C0E-4FDE-9F43-F9E6D75E389C}" dt="2023-06-26T20:10:21.565" v="613" actId="26606"/>
          <ac:spMkLst>
            <pc:docMk/>
            <pc:sldMk cId="4239991038" sldId="293"/>
            <ac:spMk id="16" creationId="{81CC9B02-E087-4350-AEBD-2C3CF001AF01}"/>
          </ac:spMkLst>
        </pc:spChg>
        <pc:spChg chg="add">
          <ac:chgData name="Bruce Barbet Coburn" userId="881db896-51cf-412f-ada8-a6011ace1bc0" providerId="ADAL" clId="{347554CD-6C0E-4FDE-9F43-F9E6D75E389C}" dt="2023-06-26T20:10:21.565" v="613" actId="26606"/>
          <ac:spMkLst>
            <pc:docMk/>
            <pc:sldMk cId="4239991038" sldId="293"/>
            <ac:spMk id="18" creationId="{AC3BF0FA-36FA-4CE9-840E-F7C3A8F168B5}"/>
          </ac:spMkLst>
        </pc:spChg>
        <pc:spChg chg="add">
          <ac:chgData name="Bruce Barbet Coburn" userId="881db896-51cf-412f-ada8-a6011ace1bc0" providerId="ADAL" clId="{347554CD-6C0E-4FDE-9F43-F9E6D75E389C}" dt="2023-06-26T20:10:21.565" v="613" actId="26606"/>
          <ac:spMkLst>
            <pc:docMk/>
            <pc:sldMk cId="4239991038" sldId="293"/>
            <ac:spMk id="20" creationId="{D6F18ACE-6E82-4ADC-8A2F-A1771B309B16}"/>
          </ac:spMkLst>
        </pc:spChg>
        <pc:picChg chg="add del mod">
          <ac:chgData name="Bruce Barbet Coburn" userId="881db896-51cf-412f-ada8-a6011ace1bc0" providerId="ADAL" clId="{347554CD-6C0E-4FDE-9F43-F9E6D75E389C}" dt="2023-06-26T20:09:33.866" v="606"/>
          <ac:picMkLst>
            <pc:docMk/>
            <pc:sldMk cId="4239991038" sldId="293"/>
            <ac:picMk id="5" creationId="{91282412-4628-4F3F-F087-CBE732DFE223}"/>
          </ac:picMkLst>
        </pc:picChg>
        <pc:picChg chg="add mod">
          <ac:chgData name="Bruce Barbet Coburn" userId="881db896-51cf-412f-ada8-a6011ace1bc0" providerId="ADAL" clId="{347554CD-6C0E-4FDE-9F43-F9E6D75E389C}" dt="2023-06-26T20:10:21.565" v="613" actId="26606"/>
          <ac:picMkLst>
            <pc:docMk/>
            <pc:sldMk cId="4239991038" sldId="293"/>
            <ac:picMk id="7" creationId="{D04FA20A-690D-3832-6BBF-D15D6A62C5E3}"/>
          </ac:picMkLst>
        </pc:picChg>
      </pc:sldChg>
      <pc:sldChg chg="modSp add mod">
        <pc:chgData name="Bruce Barbet Coburn" userId="881db896-51cf-412f-ada8-a6011ace1bc0" providerId="ADAL" clId="{347554CD-6C0E-4FDE-9F43-F9E6D75E389C}" dt="2023-06-26T20:21:07.762" v="1924" actId="255"/>
        <pc:sldMkLst>
          <pc:docMk/>
          <pc:sldMk cId="373905964" sldId="294"/>
        </pc:sldMkLst>
        <pc:spChg chg="mod">
          <ac:chgData name="Bruce Barbet Coburn" userId="881db896-51cf-412f-ada8-a6011ace1bc0" providerId="ADAL" clId="{347554CD-6C0E-4FDE-9F43-F9E6D75E389C}" dt="2023-06-26T20:17:16.043" v="1334" actId="20577"/>
          <ac:spMkLst>
            <pc:docMk/>
            <pc:sldMk cId="373905964" sldId="294"/>
            <ac:spMk id="2" creationId="{28203697-64B5-1A16-D99F-80CB9846C82C}"/>
          </ac:spMkLst>
        </pc:spChg>
        <pc:spChg chg="mod">
          <ac:chgData name="Bruce Barbet Coburn" userId="881db896-51cf-412f-ada8-a6011ace1bc0" providerId="ADAL" clId="{347554CD-6C0E-4FDE-9F43-F9E6D75E389C}" dt="2023-06-26T20:21:07.762" v="1924" actId="255"/>
          <ac:spMkLst>
            <pc:docMk/>
            <pc:sldMk cId="373905964" sldId="294"/>
            <ac:spMk id="11" creationId="{2A39AF40-8434-255C-F579-341508B2595B}"/>
          </ac:spMkLst>
        </pc:spChg>
      </pc:sldChg>
      <pc:sldChg chg="addSp delSp modSp new mod setBg setClrOvrMap">
        <pc:chgData name="Bruce Barbet Coburn" userId="881db896-51cf-412f-ada8-a6011ace1bc0" providerId="ADAL" clId="{347554CD-6C0E-4FDE-9F43-F9E6D75E389C}" dt="2023-06-26T20:35:13.606" v="2483" actId="26606"/>
        <pc:sldMkLst>
          <pc:docMk/>
          <pc:sldMk cId="3290013605" sldId="295"/>
        </pc:sldMkLst>
        <pc:spChg chg="mod">
          <ac:chgData name="Bruce Barbet Coburn" userId="881db896-51cf-412f-ada8-a6011ace1bc0" providerId="ADAL" clId="{347554CD-6C0E-4FDE-9F43-F9E6D75E389C}" dt="2023-06-26T20:35:13.605" v="2482" actId="26606"/>
          <ac:spMkLst>
            <pc:docMk/>
            <pc:sldMk cId="3290013605" sldId="295"/>
            <ac:spMk id="2" creationId="{A80E232C-0437-B656-F6B3-AD1AEF9780B0}"/>
          </ac:spMkLst>
        </pc:spChg>
        <pc:spChg chg="add del mod ord">
          <ac:chgData name="Bruce Barbet Coburn" userId="881db896-51cf-412f-ada8-a6011ace1bc0" providerId="ADAL" clId="{347554CD-6C0E-4FDE-9F43-F9E6D75E389C}" dt="2023-06-26T20:34:56.866" v="2479" actId="26606"/>
          <ac:spMkLst>
            <pc:docMk/>
            <pc:sldMk cId="3290013605" sldId="295"/>
            <ac:spMk id="3" creationId="{CB0A8CF7-2DAA-0116-4BD2-778A2CECF5CE}"/>
          </ac:spMkLst>
        </pc:spChg>
        <pc:spChg chg="add del">
          <ac:chgData name="Bruce Barbet Coburn" userId="881db896-51cf-412f-ada8-a6011ace1bc0" providerId="ADAL" clId="{347554CD-6C0E-4FDE-9F43-F9E6D75E389C}" dt="2023-06-26T20:34:33.990" v="2462" actId="26606"/>
          <ac:spMkLst>
            <pc:docMk/>
            <pc:sldMk cId="3290013605" sldId="295"/>
            <ac:spMk id="10" creationId="{C8A3C342-1D03-412F-8DD3-BF519E8E0AE9}"/>
          </ac:spMkLst>
        </pc:spChg>
        <pc:spChg chg="add del">
          <ac:chgData name="Bruce Barbet Coburn" userId="881db896-51cf-412f-ada8-a6011ace1bc0" providerId="ADAL" clId="{347554CD-6C0E-4FDE-9F43-F9E6D75E389C}" dt="2023-06-26T20:34:33.990" v="2462" actId="26606"/>
          <ac:spMkLst>
            <pc:docMk/>
            <pc:sldMk cId="3290013605" sldId="295"/>
            <ac:spMk id="12" creationId="{81CC9B02-E087-4350-AEBD-2C3CF001AF01}"/>
          </ac:spMkLst>
        </pc:spChg>
        <pc:spChg chg="add del">
          <ac:chgData name="Bruce Barbet Coburn" userId="881db896-51cf-412f-ada8-a6011ace1bc0" providerId="ADAL" clId="{347554CD-6C0E-4FDE-9F43-F9E6D75E389C}" dt="2023-06-26T20:34:47.400" v="2470" actId="26606"/>
          <ac:spMkLst>
            <pc:docMk/>
            <pc:sldMk cId="3290013605" sldId="295"/>
            <ac:spMk id="13" creationId="{B4AAD3FD-83A5-4B89-9F8F-01B8870865BE}"/>
          </ac:spMkLst>
        </pc:spChg>
        <pc:spChg chg="add del">
          <ac:chgData name="Bruce Barbet Coburn" userId="881db896-51cf-412f-ada8-a6011ace1bc0" providerId="ADAL" clId="{347554CD-6C0E-4FDE-9F43-F9E6D75E389C}" dt="2023-06-26T20:34:33.990" v="2462" actId="26606"/>
          <ac:spMkLst>
            <pc:docMk/>
            <pc:sldMk cId="3290013605" sldId="295"/>
            <ac:spMk id="14" creationId="{D6F18ACE-6E82-4ADC-8A2F-A1771B309B16}"/>
          </ac:spMkLst>
        </pc:spChg>
        <pc:spChg chg="add del">
          <ac:chgData name="Bruce Barbet Coburn" userId="881db896-51cf-412f-ada8-a6011ace1bc0" providerId="ADAL" clId="{347554CD-6C0E-4FDE-9F43-F9E6D75E389C}" dt="2023-06-26T20:34:47.400" v="2470" actId="26606"/>
          <ac:spMkLst>
            <pc:docMk/>
            <pc:sldMk cId="3290013605" sldId="295"/>
            <ac:spMk id="15" creationId="{61752F1D-FC0F-4103-9584-630E643CCDA6}"/>
          </ac:spMkLst>
        </pc:spChg>
        <pc:spChg chg="add del">
          <ac:chgData name="Bruce Barbet Coburn" userId="881db896-51cf-412f-ada8-a6011ace1bc0" providerId="ADAL" clId="{347554CD-6C0E-4FDE-9F43-F9E6D75E389C}" dt="2023-06-26T20:34:47.400" v="2470" actId="26606"/>
          <ac:spMkLst>
            <pc:docMk/>
            <pc:sldMk cId="3290013605" sldId="295"/>
            <ac:spMk id="16" creationId="{A92A1116-1C84-41DF-B803-1F7B0883EC82}"/>
          </ac:spMkLst>
        </pc:spChg>
        <pc:spChg chg="add del">
          <ac:chgData name="Bruce Barbet Coburn" userId="881db896-51cf-412f-ada8-a6011ace1bc0" providerId="ADAL" clId="{347554CD-6C0E-4FDE-9F43-F9E6D75E389C}" dt="2023-06-26T20:34:47.400" v="2470" actId="26606"/>
          <ac:spMkLst>
            <pc:docMk/>
            <pc:sldMk cId="3290013605" sldId="295"/>
            <ac:spMk id="17" creationId="{70151CB7-E7DE-4917-B831-01DF9CE01306}"/>
          </ac:spMkLst>
        </pc:spChg>
        <pc:spChg chg="add del">
          <ac:chgData name="Bruce Barbet Coburn" userId="881db896-51cf-412f-ada8-a6011ace1bc0" providerId="ADAL" clId="{347554CD-6C0E-4FDE-9F43-F9E6D75E389C}" dt="2023-06-26T20:34:47.400" v="2470" actId="26606"/>
          <ac:spMkLst>
            <pc:docMk/>
            <pc:sldMk cId="3290013605" sldId="295"/>
            <ac:spMk id="18" creationId="{CB0A8CF7-2DAA-0116-4BD2-778A2CECF5CE}"/>
          </ac:spMkLst>
        </pc:spChg>
        <pc:spChg chg="add del">
          <ac:chgData name="Bruce Barbet Coburn" userId="881db896-51cf-412f-ada8-a6011ace1bc0" providerId="ADAL" clId="{347554CD-6C0E-4FDE-9F43-F9E6D75E389C}" dt="2023-06-26T20:34:49.104" v="2472" actId="26606"/>
          <ac:spMkLst>
            <pc:docMk/>
            <pc:sldMk cId="3290013605" sldId="295"/>
            <ac:spMk id="20" creationId="{C8A3C342-1D03-412F-8DD3-BF519E8E0AE9}"/>
          </ac:spMkLst>
        </pc:spChg>
        <pc:spChg chg="add del">
          <ac:chgData name="Bruce Barbet Coburn" userId="881db896-51cf-412f-ada8-a6011ace1bc0" providerId="ADAL" clId="{347554CD-6C0E-4FDE-9F43-F9E6D75E389C}" dt="2023-06-26T20:34:49.104" v="2472" actId="26606"/>
          <ac:spMkLst>
            <pc:docMk/>
            <pc:sldMk cId="3290013605" sldId="295"/>
            <ac:spMk id="21" creationId="{81CC9B02-E087-4350-AEBD-2C3CF001AF01}"/>
          </ac:spMkLst>
        </pc:spChg>
        <pc:spChg chg="add del">
          <ac:chgData name="Bruce Barbet Coburn" userId="881db896-51cf-412f-ada8-a6011ace1bc0" providerId="ADAL" clId="{347554CD-6C0E-4FDE-9F43-F9E6D75E389C}" dt="2023-06-26T20:34:49.104" v="2472" actId="26606"/>
          <ac:spMkLst>
            <pc:docMk/>
            <pc:sldMk cId="3290013605" sldId="295"/>
            <ac:spMk id="22" creationId="{D6F18ACE-6E82-4ADC-8A2F-A1771B309B16}"/>
          </ac:spMkLst>
        </pc:spChg>
        <pc:spChg chg="add del">
          <ac:chgData name="Bruce Barbet Coburn" userId="881db896-51cf-412f-ada8-a6011ace1bc0" providerId="ADAL" clId="{347554CD-6C0E-4FDE-9F43-F9E6D75E389C}" dt="2023-06-26T20:34:49.104" v="2472" actId="26606"/>
          <ac:spMkLst>
            <pc:docMk/>
            <pc:sldMk cId="3290013605" sldId="295"/>
            <ac:spMk id="23" creationId="{CB0A8CF7-2DAA-0116-4BD2-778A2CECF5CE}"/>
          </ac:spMkLst>
        </pc:spChg>
        <pc:spChg chg="add del">
          <ac:chgData name="Bruce Barbet Coburn" userId="881db896-51cf-412f-ada8-a6011ace1bc0" providerId="ADAL" clId="{347554CD-6C0E-4FDE-9F43-F9E6D75E389C}" dt="2023-06-26T20:34:50.938" v="2474" actId="26606"/>
          <ac:spMkLst>
            <pc:docMk/>
            <pc:sldMk cId="3290013605" sldId="295"/>
            <ac:spMk id="25" creationId="{C8A3C342-1D03-412F-8DD3-BF519E8E0AE9}"/>
          </ac:spMkLst>
        </pc:spChg>
        <pc:spChg chg="add del">
          <ac:chgData name="Bruce Barbet Coburn" userId="881db896-51cf-412f-ada8-a6011ace1bc0" providerId="ADAL" clId="{347554CD-6C0E-4FDE-9F43-F9E6D75E389C}" dt="2023-06-26T20:34:50.938" v="2474" actId="26606"/>
          <ac:spMkLst>
            <pc:docMk/>
            <pc:sldMk cId="3290013605" sldId="295"/>
            <ac:spMk id="26" creationId="{CB0A8CF7-2DAA-0116-4BD2-778A2CECF5CE}"/>
          </ac:spMkLst>
        </pc:spChg>
        <pc:spChg chg="add del">
          <ac:chgData name="Bruce Barbet Coburn" userId="881db896-51cf-412f-ada8-a6011ace1bc0" providerId="ADAL" clId="{347554CD-6C0E-4FDE-9F43-F9E6D75E389C}" dt="2023-06-26T20:34:50.938" v="2474" actId="26606"/>
          <ac:spMkLst>
            <pc:docMk/>
            <pc:sldMk cId="3290013605" sldId="295"/>
            <ac:spMk id="27" creationId="{81CC9B02-E087-4350-AEBD-2C3CF001AF01}"/>
          </ac:spMkLst>
        </pc:spChg>
        <pc:spChg chg="add del">
          <ac:chgData name="Bruce Barbet Coburn" userId="881db896-51cf-412f-ada8-a6011ace1bc0" providerId="ADAL" clId="{347554CD-6C0E-4FDE-9F43-F9E6D75E389C}" dt="2023-06-26T20:34:56.864" v="2478" actId="26606"/>
          <ac:spMkLst>
            <pc:docMk/>
            <pc:sldMk cId="3290013605" sldId="295"/>
            <ac:spMk id="31" creationId="{AA047838-7F9E-43CF-A116-26E7AAA8F842}"/>
          </ac:spMkLst>
        </pc:spChg>
        <pc:spChg chg="add del">
          <ac:chgData name="Bruce Barbet Coburn" userId="881db896-51cf-412f-ada8-a6011ace1bc0" providerId="ADAL" clId="{347554CD-6C0E-4FDE-9F43-F9E6D75E389C}" dt="2023-06-26T20:34:56.864" v="2478" actId="26606"/>
          <ac:spMkLst>
            <pc:docMk/>
            <pc:sldMk cId="3290013605" sldId="295"/>
            <ac:spMk id="32" creationId="{CB0A8CF7-2DAA-0116-4BD2-778A2CECF5CE}"/>
          </ac:spMkLst>
        </pc:spChg>
        <pc:spChg chg="add mod ord">
          <ac:chgData name="Bruce Barbet Coburn" userId="881db896-51cf-412f-ada8-a6011ace1bc0" providerId="ADAL" clId="{347554CD-6C0E-4FDE-9F43-F9E6D75E389C}" dt="2023-06-26T20:35:13.606" v="2483" actId="26606"/>
          <ac:spMkLst>
            <pc:docMk/>
            <pc:sldMk cId="3290013605" sldId="295"/>
            <ac:spMk id="34" creationId="{CB0A8CF7-2DAA-0116-4BD2-778A2CECF5CE}"/>
          </ac:spMkLst>
        </pc:spChg>
        <pc:graphicFrameChg chg="add del">
          <ac:chgData name="Bruce Barbet Coburn" userId="881db896-51cf-412f-ada8-a6011ace1bc0" providerId="ADAL" clId="{347554CD-6C0E-4FDE-9F43-F9E6D75E389C}" dt="2023-06-26T20:34:36.515" v="2464" actId="26606"/>
          <ac:graphicFrameMkLst>
            <pc:docMk/>
            <pc:sldMk cId="3290013605" sldId="295"/>
            <ac:graphicFrameMk id="7" creationId="{C90E3E16-51A9-06B5-1F22-24E32F8C1705}"/>
          </ac:graphicFrameMkLst>
        </pc:graphicFrameChg>
        <pc:graphicFrameChg chg="add del">
          <ac:chgData name="Bruce Barbet Coburn" userId="881db896-51cf-412f-ada8-a6011ace1bc0" providerId="ADAL" clId="{347554CD-6C0E-4FDE-9F43-F9E6D75E389C}" dt="2023-06-26T20:34:37.422" v="2466" actId="26606"/>
          <ac:graphicFrameMkLst>
            <pc:docMk/>
            <pc:sldMk cId="3290013605" sldId="295"/>
            <ac:graphicFrameMk id="9" creationId="{AE6F37FA-7183-7DB4-5224-1D201C45CEBA}"/>
          </ac:graphicFrameMkLst>
        </pc:graphicFrameChg>
        <pc:graphicFrameChg chg="add del">
          <ac:chgData name="Bruce Barbet Coburn" userId="881db896-51cf-412f-ada8-a6011ace1bc0" providerId="ADAL" clId="{347554CD-6C0E-4FDE-9F43-F9E6D75E389C}" dt="2023-06-26T20:34:45.032" v="2468" actId="26606"/>
          <ac:graphicFrameMkLst>
            <pc:docMk/>
            <pc:sldMk cId="3290013605" sldId="295"/>
            <ac:graphicFrameMk id="11" creationId="{7CE20616-1F60-5278-A197-A8D46555EA87}"/>
          </ac:graphicFrameMkLst>
        </pc:graphicFrameChg>
        <pc:graphicFrameChg chg="add del">
          <ac:chgData name="Bruce Barbet Coburn" userId="881db896-51cf-412f-ada8-a6011ace1bc0" providerId="ADAL" clId="{347554CD-6C0E-4FDE-9F43-F9E6D75E389C}" dt="2023-06-26T20:34:54.964" v="2476" actId="26606"/>
          <ac:graphicFrameMkLst>
            <pc:docMk/>
            <pc:sldMk cId="3290013605" sldId="295"/>
            <ac:graphicFrameMk id="29" creationId="{C90E3E16-51A9-06B5-1F22-24E32F8C1705}"/>
          </ac:graphicFrameMkLst>
        </pc:graphicFrameChg>
        <pc:picChg chg="add mod">
          <ac:chgData name="Bruce Barbet Coburn" userId="881db896-51cf-412f-ada8-a6011ace1bc0" providerId="ADAL" clId="{347554CD-6C0E-4FDE-9F43-F9E6D75E389C}" dt="2023-06-26T20:35:13.606" v="2483" actId="26606"/>
          <ac:picMkLst>
            <pc:docMk/>
            <pc:sldMk cId="3290013605" sldId="295"/>
            <ac:picMk id="5" creationId="{E4B2A214-F8F0-9982-B11E-3287255F35D7}"/>
          </ac:picMkLst>
        </pc:picChg>
      </pc:sldChg>
      <pc:sldChg chg="addSp delSp modSp new mod setBg setClrOvrMap">
        <pc:chgData name="Bruce Barbet Coburn" userId="881db896-51cf-412f-ada8-a6011ace1bc0" providerId="ADAL" clId="{347554CD-6C0E-4FDE-9F43-F9E6D75E389C}" dt="2023-06-26T20:48:03.135" v="3434" actId="26606"/>
        <pc:sldMkLst>
          <pc:docMk/>
          <pc:sldMk cId="2071166694" sldId="296"/>
        </pc:sldMkLst>
        <pc:spChg chg="mod">
          <ac:chgData name="Bruce Barbet Coburn" userId="881db896-51cf-412f-ada8-a6011ace1bc0" providerId="ADAL" clId="{347554CD-6C0E-4FDE-9F43-F9E6D75E389C}" dt="2023-06-26T20:48:03.135" v="3434" actId="26606"/>
          <ac:spMkLst>
            <pc:docMk/>
            <pc:sldMk cId="2071166694" sldId="296"/>
            <ac:spMk id="2" creationId="{884D5630-8A90-8EB9-D3C7-8EC40A3F918A}"/>
          </ac:spMkLst>
        </pc:spChg>
        <pc:spChg chg="add del mod">
          <ac:chgData name="Bruce Barbet Coburn" userId="881db896-51cf-412f-ada8-a6011ace1bc0" providerId="ADAL" clId="{347554CD-6C0E-4FDE-9F43-F9E6D75E389C}" dt="2023-06-26T20:48:03.135" v="3434" actId="26606"/>
          <ac:spMkLst>
            <pc:docMk/>
            <pc:sldMk cId="2071166694" sldId="296"/>
            <ac:spMk id="3" creationId="{9F46863B-CC56-D562-13D6-C87B9F871877}"/>
          </ac:spMkLst>
        </pc:spChg>
        <pc:spChg chg="add del">
          <ac:chgData name="Bruce Barbet Coburn" userId="881db896-51cf-412f-ada8-a6011ace1bc0" providerId="ADAL" clId="{347554CD-6C0E-4FDE-9F43-F9E6D75E389C}" dt="2023-06-26T20:48:03.087" v="3433" actId="26606"/>
          <ac:spMkLst>
            <pc:docMk/>
            <pc:sldMk cId="2071166694" sldId="296"/>
            <ac:spMk id="6" creationId="{052BEFF1-896C-45B1-B02C-96A6A1BC389A}"/>
          </ac:spMkLst>
        </pc:spChg>
        <pc:spChg chg="add del">
          <ac:chgData name="Bruce Barbet Coburn" userId="881db896-51cf-412f-ada8-a6011ace1bc0" providerId="ADAL" clId="{347554CD-6C0E-4FDE-9F43-F9E6D75E389C}" dt="2023-06-26T20:48:03.087" v="3433" actId="26606"/>
          <ac:spMkLst>
            <pc:docMk/>
            <pc:sldMk cId="2071166694" sldId="296"/>
            <ac:spMk id="7" creationId="{BB237A14-61B1-4C00-A670-5D8D68A8668E}"/>
          </ac:spMkLst>
        </pc:spChg>
        <pc:spChg chg="add del">
          <ac:chgData name="Bruce Barbet Coburn" userId="881db896-51cf-412f-ada8-a6011ace1bc0" providerId="ADAL" clId="{347554CD-6C0E-4FDE-9F43-F9E6D75E389C}" dt="2023-06-26T20:45:42.752" v="3394" actId="26606"/>
          <ac:spMkLst>
            <pc:docMk/>
            <pc:sldMk cId="2071166694" sldId="296"/>
            <ac:spMk id="8" creationId="{923E8915-D2AA-4327-A45A-972C3CA9574B}"/>
          </ac:spMkLst>
        </pc:spChg>
        <pc:spChg chg="add del">
          <ac:chgData name="Bruce Barbet Coburn" userId="881db896-51cf-412f-ada8-a6011ace1bc0" providerId="ADAL" clId="{347554CD-6C0E-4FDE-9F43-F9E6D75E389C}" dt="2023-06-26T20:45:45.309" v="3397" actId="26606"/>
          <ac:spMkLst>
            <pc:docMk/>
            <pc:sldMk cId="2071166694" sldId="296"/>
            <ac:spMk id="9" creationId="{C8A3C342-1D03-412F-8DD3-BF519E8E0AE9}"/>
          </ac:spMkLst>
        </pc:spChg>
        <pc:spChg chg="add del">
          <ac:chgData name="Bruce Barbet Coburn" userId="881db896-51cf-412f-ada8-a6011ace1bc0" providerId="ADAL" clId="{347554CD-6C0E-4FDE-9F43-F9E6D75E389C}" dt="2023-06-26T20:45:42.752" v="3394" actId="26606"/>
          <ac:spMkLst>
            <pc:docMk/>
            <pc:sldMk cId="2071166694" sldId="296"/>
            <ac:spMk id="10" creationId="{8302FC3C-9804-4950-B721-5FD704BA6065}"/>
          </ac:spMkLst>
        </pc:spChg>
        <pc:spChg chg="add del">
          <ac:chgData name="Bruce Barbet Coburn" userId="881db896-51cf-412f-ada8-a6011ace1bc0" providerId="ADAL" clId="{347554CD-6C0E-4FDE-9F43-F9E6D75E389C}" dt="2023-06-26T20:45:45.309" v="3397" actId="26606"/>
          <ac:spMkLst>
            <pc:docMk/>
            <pc:sldMk cId="2071166694" sldId="296"/>
            <ac:spMk id="11" creationId="{81CC9B02-E087-4350-AEBD-2C3CF001AF01}"/>
          </ac:spMkLst>
        </pc:spChg>
        <pc:spChg chg="add del">
          <ac:chgData name="Bruce Barbet Coburn" userId="881db896-51cf-412f-ada8-a6011ace1bc0" providerId="ADAL" clId="{347554CD-6C0E-4FDE-9F43-F9E6D75E389C}" dt="2023-06-26T20:45:45.309" v="3397" actId="26606"/>
          <ac:spMkLst>
            <pc:docMk/>
            <pc:sldMk cId="2071166694" sldId="296"/>
            <ac:spMk id="13" creationId="{D6F18ACE-6E82-4ADC-8A2F-A1771B309B16}"/>
          </ac:spMkLst>
        </pc:spChg>
        <pc:spChg chg="add del">
          <ac:chgData name="Bruce Barbet Coburn" userId="881db896-51cf-412f-ada8-a6011ace1bc0" providerId="ADAL" clId="{347554CD-6C0E-4FDE-9F43-F9E6D75E389C}" dt="2023-06-26T20:45:48.121" v="3399" actId="26606"/>
          <ac:spMkLst>
            <pc:docMk/>
            <pc:sldMk cId="2071166694" sldId="296"/>
            <ac:spMk id="15" creationId="{C8A3C342-1D03-412F-8DD3-BF519E8E0AE9}"/>
          </ac:spMkLst>
        </pc:spChg>
        <pc:spChg chg="add del">
          <ac:chgData name="Bruce Barbet Coburn" userId="881db896-51cf-412f-ada8-a6011ace1bc0" providerId="ADAL" clId="{347554CD-6C0E-4FDE-9F43-F9E6D75E389C}" dt="2023-06-26T20:45:42.752" v="3394" actId="26606"/>
          <ac:spMkLst>
            <pc:docMk/>
            <pc:sldMk cId="2071166694" sldId="296"/>
            <ac:spMk id="16" creationId="{F3798573-F27B-47EB-8EA4-7EE34954C2D6}"/>
          </ac:spMkLst>
        </pc:spChg>
        <pc:spChg chg="add del">
          <ac:chgData name="Bruce Barbet Coburn" userId="881db896-51cf-412f-ada8-a6011ace1bc0" providerId="ADAL" clId="{347554CD-6C0E-4FDE-9F43-F9E6D75E389C}" dt="2023-06-26T20:45:48.121" v="3399" actId="26606"/>
          <ac:spMkLst>
            <pc:docMk/>
            <pc:sldMk cId="2071166694" sldId="296"/>
            <ac:spMk id="17" creationId="{81CC9B02-E087-4350-AEBD-2C3CF001AF01}"/>
          </ac:spMkLst>
        </pc:spChg>
        <pc:spChg chg="add del">
          <ac:chgData name="Bruce Barbet Coburn" userId="881db896-51cf-412f-ada8-a6011ace1bc0" providerId="ADAL" clId="{347554CD-6C0E-4FDE-9F43-F9E6D75E389C}" dt="2023-06-26T20:48:03.087" v="3433" actId="26606"/>
          <ac:spMkLst>
            <pc:docMk/>
            <pc:sldMk cId="2071166694" sldId="296"/>
            <ac:spMk id="19" creationId="{8598F259-6F54-47A3-8D13-1603D786A328}"/>
          </ac:spMkLst>
        </pc:spChg>
        <pc:spChg chg="add del">
          <ac:chgData name="Bruce Barbet Coburn" userId="881db896-51cf-412f-ada8-a6011ace1bc0" providerId="ADAL" clId="{347554CD-6C0E-4FDE-9F43-F9E6D75E389C}" dt="2023-06-26T20:45:58.754" v="3401" actId="26606"/>
          <ac:spMkLst>
            <pc:docMk/>
            <pc:sldMk cId="2071166694" sldId="296"/>
            <ac:spMk id="20" creationId="{0D9B8FD4-CDEB-4EB4-B4DE-C89E11938958}"/>
          </ac:spMkLst>
        </pc:spChg>
        <pc:spChg chg="add del">
          <ac:chgData name="Bruce Barbet Coburn" userId="881db896-51cf-412f-ada8-a6011ace1bc0" providerId="ADAL" clId="{347554CD-6C0E-4FDE-9F43-F9E6D75E389C}" dt="2023-06-26T20:45:58.754" v="3401" actId="26606"/>
          <ac:spMkLst>
            <pc:docMk/>
            <pc:sldMk cId="2071166694" sldId="296"/>
            <ac:spMk id="21" creationId="{5A2E3D1D-9E9F-4739-BA14-D4D7FA9FBDD1}"/>
          </ac:spMkLst>
        </pc:spChg>
        <pc:spChg chg="add del">
          <ac:chgData name="Bruce Barbet Coburn" userId="881db896-51cf-412f-ada8-a6011ace1bc0" providerId="ADAL" clId="{347554CD-6C0E-4FDE-9F43-F9E6D75E389C}" dt="2023-06-26T20:45:58.754" v="3401" actId="26606"/>
          <ac:spMkLst>
            <pc:docMk/>
            <pc:sldMk cId="2071166694" sldId="296"/>
            <ac:spMk id="22" creationId="{1FFB365B-E9DC-4859-B8AB-CB83EEBE4E28}"/>
          </ac:spMkLst>
        </pc:spChg>
        <pc:spChg chg="add del">
          <ac:chgData name="Bruce Barbet Coburn" userId="881db896-51cf-412f-ada8-a6011ace1bc0" providerId="ADAL" clId="{347554CD-6C0E-4FDE-9F43-F9E6D75E389C}" dt="2023-06-26T20:45:58.754" v="3401" actId="26606"/>
          <ac:spMkLst>
            <pc:docMk/>
            <pc:sldMk cId="2071166694" sldId="296"/>
            <ac:spMk id="23" creationId="{8ADAB9C8-EB37-4914-A699-C716FC8FE4FE}"/>
          </ac:spMkLst>
        </pc:spChg>
        <pc:spChg chg="add del">
          <ac:chgData name="Bruce Barbet Coburn" userId="881db896-51cf-412f-ada8-a6011ace1bc0" providerId="ADAL" clId="{347554CD-6C0E-4FDE-9F43-F9E6D75E389C}" dt="2023-06-26T20:48:03.087" v="3433" actId="26606"/>
          <ac:spMkLst>
            <pc:docMk/>
            <pc:sldMk cId="2071166694" sldId="296"/>
            <ac:spMk id="24" creationId="{0BA768A8-4FED-4ED8-9E46-6BE72188ECD2}"/>
          </ac:spMkLst>
        </pc:spChg>
        <pc:spChg chg="add del">
          <ac:chgData name="Bruce Barbet Coburn" userId="881db896-51cf-412f-ada8-a6011ace1bc0" providerId="ADAL" clId="{347554CD-6C0E-4FDE-9F43-F9E6D75E389C}" dt="2023-06-26T20:47:23.310" v="3431" actId="26606"/>
          <ac:spMkLst>
            <pc:docMk/>
            <pc:sldMk cId="2071166694" sldId="296"/>
            <ac:spMk id="25" creationId="{74CD14DB-BB81-479F-A1FC-1C75640E9F84}"/>
          </ac:spMkLst>
        </pc:spChg>
        <pc:spChg chg="add del">
          <ac:chgData name="Bruce Barbet Coburn" userId="881db896-51cf-412f-ada8-a6011ace1bc0" providerId="ADAL" clId="{347554CD-6C0E-4FDE-9F43-F9E6D75E389C}" dt="2023-06-26T20:47:23.310" v="3431" actId="26606"/>
          <ac:spMkLst>
            <pc:docMk/>
            <pc:sldMk cId="2071166694" sldId="296"/>
            <ac:spMk id="26" creationId="{C943A91B-7CA7-4592-A975-73B1BF8C4C74}"/>
          </ac:spMkLst>
        </pc:spChg>
        <pc:spChg chg="add del">
          <ac:chgData name="Bruce Barbet Coburn" userId="881db896-51cf-412f-ada8-a6011ace1bc0" providerId="ADAL" clId="{347554CD-6C0E-4FDE-9F43-F9E6D75E389C}" dt="2023-06-26T20:47:23.310" v="3431" actId="26606"/>
          <ac:spMkLst>
            <pc:docMk/>
            <pc:sldMk cId="2071166694" sldId="296"/>
            <ac:spMk id="27" creationId="{EC471314-E46A-414B-8D91-74880E84F187}"/>
          </ac:spMkLst>
        </pc:spChg>
        <pc:spChg chg="add del">
          <ac:chgData name="Bruce Barbet Coburn" userId="881db896-51cf-412f-ada8-a6011ace1bc0" providerId="ADAL" clId="{347554CD-6C0E-4FDE-9F43-F9E6D75E389C}" dt="2023-06-26T20:47:23.310" v="3431" actId="26606"/>
          <ac:spMkLst>
            <pc:docMk/>
            <pc:sldMk cId="2071166694" sldId="296"/>
            <ac:spMk id="28" creationId="{6A681326-1C9D-44A3-A627-3871BDAE4127}"/>
          </ac:spMkLst>
        </pc:spChg>
        <pc:spChg chg="add">
          <ac:chgData name="Bruce Barbet Coburn" userId="881db896-51cf-412f-ada8-a6011ace1bc0" providerId="ADAL" clId="{347554CD-6C0E-4FDE-9F43-F9E6D75E389C}" dt="2023-06-26T20:48:03.135" v="3434" actId="26606"/>
          <ac:spMkLst>
            <pc:docMk/>
            <pc:sldMk cId="2071166694" sldId="296"/>
            <ac:spMk id="29" creationId="{0D9B8FD4-CDEB-4EB4-B4DE-C89E11938958}"/>
          </ac:spMkLst>
        </pc:spChg>
        <pc:spChg chg="add">
          <ac:chgData name="Bruce Barbet Coburn" userId="881db896-51cf-412f-ada8-a6011ace1bc0" providerId="ADAL" clId="{347554CD-6C0E-4FDE-9F43-F9E6D75E389C}" dt="2023-06-26T20:48:03.135" v="3434" actId="26606"/>
          <ac:spMkLst>
            <pc:docMk/>
            <pc:sldMk cId="2071166694" sldId="296"/>
            <ac:spMk id="31" creationId="{5A2E3D1D-9E9F-4739-BA14-D4D7FA9FBDD1}"/>
          </ac:spMkLst>
        </pc:spChg>
        <pc:spChg chg="add del">
          <ac:chgData name="Bruce Barbet Coburn" userId="881db896-51cf-412f-ada8-a6011ace1bc0" providerId="ADAL" clId="{347554CD-6C0E-4FDE-9F43-F9E6D75E389C}" dt="2023-06-26T20:46:40.092" v="3410" actId="26606"/>
          <ac:spMkLst>
            <pc:docMk/>
            <pc:sldMk cId="2071166694" sldId="296"/>
            <ac:spMk id="32" creationId="{9F46863B-CC56-D562-13D6-C87B9F871877}"/>
          </ac:spMkLst>
        </pc:spChg>
        <pc:spChg chg="add del">
          <ac:chgData name="Bruce Barbet Coburn" userId="881db896-51cf-412f-ada8-a6011ace1bc0" providerId="ADAL" clId="{347554CD-6C0E-4FDE-9F43-F9E6D75E389C}" dt="2023-06-26T20:46:40.092" v="3410" actId="26606"/>
          <ac:spMkLst>
            <pc:docMk/>
            <pc:sldMk cId="2071166694" sldId="296"/>
            <ac:spMk id="33" creationId="{DDBA86CC-34C3-43C1-B328-62490FE69046}"/>
          </ac:spMkLst>
        </pc:spChg>
        <pc:spChg chg="add del">
          <ac:chgData name="Bruce Barbet Coburn" userId="881db896-51cf-412f-ada8-a6011ace1bc0" providerId="ADAL" clId="{347554CD-6C0E-4FDE-9F43-F9E6D75E389C}" dt="2023-06-26T20:46:47.012" v="3412" actId="26606"/>
          <ac:spMkLst>
            <pc:docMk/>
            <pc:sldMk cId="2071166694" sldId="296"/>
            <ac:spMk id="34" creationId="{F747F1B4-B831-4277-8AB0-32767F7EB7BF}"/>
          </ac:spMkLst>
        </pc:spChg>
        <pc:spChg chg="add del">
          <ac:chgData name="Bruce Barbet Coburn" userId="881db896-51cf-412f-ada8-a6011ace1bc0" providerId="ADAL" clId="{347554CD-6C0E-4FDE-9F43-F9E6D75E389C}" dt="2023-06-26T20:46:40.092" v="3410" actId="26606"/>
          <ac:spMkLst>
            <pc:docMk/>
            <pc:sldMk cId="2071166694" sldId="296"/>
            <ac:spMk id="35" creationId="{9CF4C9D6-90BC-48A0-91E8-0F0373CA11B5}"/>
          </ac:spMkLst>
        </pc:spChg>
        <pc:spChg chg="add del">
          <ac:chgData name="Bruce Barbet Coburn" userId="881db896-51cf-412f-ada8-a6011ace1bc0" providerId="ADAL" clId="{347554CD-6C0E-4FDE-9F43-F9E6D75E389C}" dt="2023-06-26T20:46:47.012" v="3412" actId="26606"/>
          <ac:spMkLst>
            <pc:docMk/>
            <pc:sldMk cId="2071166694" sldId="296"/>
            <ac:spMk id="36" creationId="{D80CFA21-AB7C-4BEB-9BFF-05764FBBF3C6}"/>
          </ac:spMkLst>
        </pc:spChg>
        <pc:spChg chg="add del">
          <ac:chgData name="Bruce Barbet Coburn" userId="881db896-51cf-412f-ada8-a6011ace1bc0" providerId="ADAL" clId="{347554CD-6C0E-4FDE-9F43-F9E6D75E389C}" dt="2023-06-26T20:46:47.012" v="3412" actId="26606"/>
          <ac:spMkLst>
            <pc:docMk/>
            <pc:sldMk cId="2071166694" sldId="296"/>
            <ac:spMk id="38" creationId="{12F7E335-851A-4CAE-B09F-E657819D4600}"/>
          </ac:spMkLst>
        </pc:spChg>
        <pc:spChg chg="add del">
          <ac:chgData name="Bruce Barbet Coburn" userId="881db896-51cf-412f-ada8-a6011ace1bc0" providerId="ADAL" clId="{347554CD-6C0E-4FDE-9F43-F9E6D75E389C}" dt="2023-06-26T20:46:59.452" v="3416" actId="26606"/>
          <ac:spMkLst>
            <pc:docMk/>
            <pc:sldMk cId="2071166694" sldId="296"/>
            <ac:spMk id="39" creationId="{0BA768A8-4FED-4ED8-9E46-6BE72188ECD2}"/>
          </ac:spMkLst>
        </pc:spChg>
        <pc:spChg chg="add del">
          <ac:chgData name="Bruce Barbet Coburn" userId="881db896-51cf-412f-ada8-a6011ace1bc0" providerId="ADAL" clId="{347554CD-6C0E-4FDE-9F43-F9E6D75E389C}" dt="2023-06-26T20:46:47.012" v="3412" actId="26606"/>
          <ac:spMkLst>
            <pc:docMk/>
            <pc:sldMk cId="2071166694" sldId="296"/>
            <ac:spMk id="40" creationId="{10B541F0-7F6E-402E-84D8-CF96EACA5FBC}"/>
          </ac:spMkLst>
        </pc:spChg>
        <pc:spChg chg="add">
          <ac:chgData name="Bruce Barbet Coburn" userId="881db896-51cf-412f-ada8-a6011ace1bc0" providerId="ADAL" clId="{347554CD-6C0E-4FDE-9F43-F9E6D75E389C}" dt="2023-06-26T20:48:03.135" v="3434" actId="26606"/>
          <ac:spMkLst>
            <pc:docMk/>
            <pc:sldMk cId="2071166694" sldId="296"/>
            <ac:spMk id="41" creationId="{1FFB365B-E9DC-4859-B8AB-CB83EEBE4E28}"/>
          </ac:spMkLst>
        </pc:spChg>
        <pc:spChg chg="add del">
          <ac:chgData name="Bruce Barbet Coburn" userId="881db896-51cf-412f-ada8-a6011ace1bc0" providerId="ADAL" clId="{347554CD-6C0E-4FDE-9F43-F9E6D75E389C}" dt="2023-06-26T20:46:52.661" v="3414" actId="26606"/>
          <ac:spMkLst>
            <pc:docMk/>
            <pc:sldMk cId="2071166694" sldId="296"/>
            <ac:spMk id="43" creationId="{909FE742-1A27-4AEF-B5F0-F8C383EAB1D7}"/>
          </ac:spMkLst>
        </pc:spChg>
        <pc:spChg chg="add del">
          <ac:chgData name="Bruce Barbet Coburn" userId="881db896-51cf-412f-ada8-a6011ace1bc0" providerId="ADAL" clId="{347554CD-6C0E-4FDE-9F43-F9E6D75E389C}" dt="2023-06-26T20:46:52.661" v="3414" actId="26606"/>
          <ac:spMkLst>
            <pc:docMk/>
            <pc:sldMk cId="2071166694" sldId="296"/>
            <ac:spMk id="44" creationId="{9F46863B-CC56-D562-13D6-C87B9F871877}"/>
          </ac:spMkLst>
        </pc:spChg>
        <pc:spChg chg="add">
          <ac:chgData name="Bruce Barbet Coburn" userId="881db896-51cf-412f-ada8-a6011ace1bc0" providerId="ADAL" clId="{347554CD-6C0E-4FDE-9F43-F9E6D75E389C}" dt="2023-06-26T20:48:03.135" v="3434" actId="26606"/>
          <ac:spMkLst>
            <pc:docMk/>
            <pc:sldMk cId="2071166694" sldId="296"/>
            <ac:spMk id="45" creationId="{8ADAB9C8-EB37-4914-A699-C716FC8FE4FE}"/>
          </ac:spMkLst>
        </pc:spChg>
        <pc:spChg chg="add del">
          <ac:chgData name="Bruce Barbet Coburn" userId="881db896-51cf-412f-ada8-a6011ace1bc0" providerId="ADAL" clId="{347554CD-6C0E-4FDE-9F43-F9E6D75E389C}" dt="2023-06-26T20:46:59.452" v="3416" actId="26606"/>
          <ac:spMkLst>
            <pc:docMk/>
            <pc:sldMk cId="2071166694" sldId="296"/>
            <ac:spMk id="46" creationId="{052BEFF1-896C-45B1-B02C-96A6A1BC389A}"/>
          </ac:spMkLst>
        </pc:spChg>
        <pc:spChg chg="add del">
          <ac:chgData name="Bruce Barbet Coburn" userId="881db896-51cf-412f-ada8-a6011ace1bc0" providerId="ADAL" clId="{347554CD-6C0E-4FDE-9F43-F9E6D75E389C}" dt="2023-06-26T20:46:59.452" v="3416" actId="26606"/>
          <ac:spMkLst>
            <pc:docMk/>
            <pc:sldMk cId="2071166694" sldId="296"/>
            <ac:spMk id="47" creationId="{BB237A14-61B1-4C00-A670-5D8D68A8668E}"/>
          </ac:spMkLst>
        </pc:spChg>
        <pc:spChg chg="add del">
          <ac:chgData name="Bruce Barbet Coburn" userId="881db896-51cf-412f-ada8-a6011ace1bc0" providerId="ADAL" clId="{347554CD-6C0E-4FDE-9F43-F9E6D75E389C}" dt="2023-06-26T20:46:59.452" v="3416" actId="26606"/>
          <ac:spMkLst>
            <pc:docMk/>
            <pc:sldMk cId="2071166694" sldId="296"/>
            <ac:spMk id="48" creationId="{8598F259-6F54-47A3-8D13-1603D786A328}"/>
          </ac:spMkLst>
        </pc:spChg>
        <pc:spChg chg="add del">
          <ac:chgData name="Bruce Barbet Coburn" userId="881db896-51cf-412f-ada8-a6011ace1bc0" providerId="ADAL" clId="{347554CD-6C0E-4FDE-9F43-F9E6D75E389C}" dt="2023-06-26T20:46:59.452" v="3416" actId="26606"/>
          <ac:spMkLst>
            <pc:docMk/>
            <pc:sldMk cId="2071166694" sldId="296"/>
            <ac:spMk id="49" creationId="{9F46863B-CC56-D562-13D6-C87B9F871877}"/>
          </ac:spMkLst>
        </pc:spChg>
        <pc:spChg chg="add del">
          <ac:chgData name="Bruce Barbet Coburn" userId="881db896-51cf-412f-ada8-a6011ace1bc0" providerId="ADAL" clId="{347554CD-6C0E-4FDE-9F43-F9E6D75E389C}" dt="2023-06-26T20:47:17.575" v="3426" actId="26606"/>
          <ac:spMkLst>
            <pc:docMk/>
            <pc:sldMk cId="2071166694" sldId="296"/>
            <ac:spMk id="51" creationId="{74CD14DB-BB81-479F-A1FC-1C75640E9F84}"/>
          </ac:spMkLst>
        </pc:spChg>
        <pc:spChg chg="add del">
          <ac:chgData name="Bruce Barbet Coburn" userId="881db896-51cf-412f-ada8-a6011ace1bc0" providerId="ADAL" clId="{347554CD-6C0E-4FDE-9F43-F9E6D75E389C}" dt="2023-06-26T20:47:17.575" v="3426" actId="26606"/>
          <ac:spMkLst>
            <pc:docMk/>
            <pc:sldMk cId="2071166694" sldId="296"/>
            <ac:spMk id="52" creationId="{C943A91B-7CA7-4592-A975-73B1BF8C4C74}"/>
          </ac:spMkLst>
        </pc:spChg>
        <pc:spChg chg="add del">
          <ac:chgData name="Bruce Barbet Coburn" userId="881db896-51cf-412f-ada8-a6011ace1bc0" providerId="ADAL" clId="{347554CD-6C0E-4FDE-9F43-F9E6D75E389C}" dt="2023-06-26T20:47:17.575" v="3426" actId="26606"/>
          <ac:spMkLst>
            <pc:docMk/>
            <pc:sldMk cId="2071166694" sldId="296"/>
            <ac:spMk id="53" creationId="{EC471314-E46A-414B-8D91-74880E84F187}"/>
          </ac:spMkLst>
        </pc:spChg>
        <pc:spChg chg="add del">
          <ac:chgData name="Bruce Barbet Coburn" userId="881db896-51cf-412f-ada8-a6011ace1bc0" providerId="ADAL" clId="{347554CD-6C0E-4FDE-9F43-F9E6D75E389C}" dt="2023-06-26T20:47:17.575" v="3426" actId="26606"/>
          <ac:spMkLst>
            <pc:docMk/>
            <pc:sldMk cId="2071166694" sldId="296"/>
            <ac:spMk id="54" creationId="{6A681326-1C9D-44A3-A627-3871BDAE4127}"/>
          </ac:spMkLst>
        </pc:spChg>
        <pc:spChg chg="add del mod">
          <ac:chgData name="Bruce Barbet Coburn" userId="881db896-51cf-412f-ada8-a6011ace1bc0" providerId="ADAL" clId="{347554CD-6C0E-4FDE-9F43-F9E6D75E389C}" dt="2023-06-26T20:47:17.575" v="3426" actId="26606"/>
          <ac:spMkLst>
            <pc:docMk/>
            <pc:sldMk cId="2071166694" sldId="296"/>
            <ac:spMk id="55" creationId="{9F46863B-CC56-D562-13D6-C87B9F871877}"/>
          </ac:spMkLst>
        </pc:spChg>
        <pc:graphicFrameChg chg="add del">
          <ac:chgData name="Bruce Barbet Coburn" userId="881db896-51cf-412f-ada8-a6011ace1bc0" providerId="ADAL" clId="{347554CD-6C0E-4FDE-9F43-F9E6D75E389C}" dt="2023-06-26T20:46:34.849" v="3408" actId="26606"/>
          <ac:graphicFrameMkLst>
            <pc:docMk/>
            <pc:sldMk cId="2071166694" sldId="296"/>
            <ac:graphicFrameMk id="30" creationId="{CB818260-AA70-3EB7-FC33-17B32D651F90}"/>
          </ac:graphicFrameMkLst>
        </pc:graphicFrameChg>
        <pc:graphicFrameChg chg="add del">
          <ac:chgData name="Bruce Barbet Coburn" userId="881db896-51cf-412f-ada8-a6011ace1bc0" providerId="ADAL" clId="{347554CD-6C0E-4FDE-9F43-F9E6D75E389C}" dt="2023-06-26T20:46:47.012" v="3412" actId="26606"/>
          <ac:graphicFrameMkLst>
            <pc:docMk/>
            <pc:sldMk cId="2071166694" sldId="296"/>
            <ac:graphicFrameMk id="37" creationId="{76683A86-EBA2-D439-CC9E-5EF42C7342F0}"/>
          </ac:graphicFrameMkLst>
        </pc:graphicFrameChg>
        <pc:picChg chg="add del">
          <ac:chgData name="Bruce Barbet Coburn" userId="881db896-51cf-412f-ada8-a6011ace1bc0" providerId="ADAL" clId="{347554CD-6C0E-4FDE-9F43-F9E6D75E389C}" dt="2023-06-26T20:45:45.309" v="3397" actId="26606"/>
          <ac:picMkLst>
            <pc:docMk/>
            <pc:sldMk cId="2071166694" sldId="296"/>
            <ac:picMk id="5" creationId="{7B4FCAA8-AA49-A171-3781-F5321594C309}"/>
          </ac:picMkLst>
        </pc:picChg>
        <pc:picChg chg="add del">
          <ac:chgData name="Bruce Barbet Coburn" userId="881db896-51cf-412f-ada8-a6011ace1bc0" providerId="ADAL" clId="{347554CD-6C0E-4FDE-9F43-F9E6D75E389C}" dt="2023-06-26T20:45:42.752" v="3394" actId="26606"/>
          <ac:picMkLst>
            <pc:docMk/>
            <pc:sldMk cId="2071166694" sldId="296"/>
            <ac:picMk id="14" creationId="{3BC6EBB2-9BDC-4075-BA6B-43A9FBF9C86C}"/>
          </ac:picMkLst>
        </pc:picChg>
        <pc:picChg chg="add del">
          <ac:chgData name="Bruce Barbet Coburn" userId="881db896-51cf-412f-ada8-a6011ace1bc0" providerId="ADAL" clId="{347554CD-6C0E-4FDE-9F43-F9E6D75E389C}" dt="2023-06-26T20:45:48.121" v="3399" actId="26606"/>
          <ac:picMkLst>
            <pc:docMk/>
            <pc:sldMk cId="2071166694" sldId="296"/>
            <ac:picMk id="18" creationId="{6E6EFF63-BD72-6C30-ED48-750409E4C0D7}"/>
          </ac:picMkLst>
        </pc:picChg>
        <pc:picChg chg="add del">
          <ac:chgData name="Bruce Barbet Coburn" userId="881db896-51cf-412f-ada8-a6011ace1bc0" providerId="ADAL" clId="{347554CD-6C0E-4FDE-9F43-F9E6D75E389C}" dt="2023-06-26T20:46:52.661" v="3414" actId="26606"/>
          <ac:picMkLst>
            <pc:docMk/>
            <pc:sldMk cId="2071166694" sldId="296"/>
            <ac:picMk id="42" creationId="{00324829-418A-D066-61B2-3DB7FCAE3C7A}"/>
          </ac:picMkLst>
        </pc:picChg>
        <pc:cxnChg chg="add del">
          <ac:chgData name="Bruce Barbet Coburn" userId="881db896-51cf-412f-ada8-a6011ace1bc0" providerId="ADAL" clId="{347554CD-6C0E-4FDE-9F43-F9E6D75E389C}" dt="2023-06-26T20:45:42.752" v="3394" actId="26606"/>
          <ac:cxnSpMkLst>
            <pc:docMk/>
            <pc:sldMk cId="2071166694" sldId="296"/>
            <ac:cxnSpMk id="12" creationId="{6B9695BD-ECF6-49CA-8877-8C493193C65D}"/>
          </ac:cxnSpMkLst>
        </pc:cxnChg>
      </pc:sldChg>
      <pc:sldChg chg="new del">
        <pc:chgData name="Bruce Barbet Coburn" userId="881db896-51cf-412f-ada8-a6011ace1bc0" providerId="ADAL" clId="{347554CD-6C0E-4FDE-9F43-F9E6D75E389C}" dt="2023-06-26T20:48:08.928" v="3436" actId="680"/>
        <pc:sldMkLst>
          <pc:docMk/>
          <pc:sldMk cId="2579501591" sldId="297"/>
        </pc:sldMkLst>
      </pc:sldChg>
      <pc:sldChg chg="addSp delSp modSp new mod modAnim">
        <pc:chgData name="Bruce Barbet Coburn" userId="881db896-51cf-412f-ada8-a6011ace1bc0" providerId="ADAL" clId="{347554CD-6C0E-4FDE-9F43-F9E6D75E389C}" dt="2023-06-27T20:26:45.920" v="4175"/>
        <pc:sldMkLst>
          <pc:docMk/>
          <pc:sldMk cId="3158350301" sldId="297"/>
        </pc:sldMkLst>
        <pc:spChg chg="mod">
          <ac:chgData name="Bruce Barbet Coburn" userId="881db896-51cf-412f-ada8-a6011ace1bc0" providerId="ADAL" clId="{347554CD-6C0E-4FDE-9F43-F9E6D75E389C}" dt="2023-06-27T20:09:16.623" v="3575" actId="255"/>
          <ac:spMkLst>
            <pc:docMk/>
            <pc:sldMk cId="3158350301" sldId="297"/>
            <ac:spMk id="2" creationId="{18E039B7-A72D-DC98-A54E-150A4EE1D9D7}"/>
          </ac:spMkLst>
        </pc:spChg>
        <pc:spChg chg="del mod">
          <ac:chgData name="Bruce Barbet Coburn" userId="881db896-51cf-412f-ada8-a6011ace1bc0" providerId="ADAL" clId="{347554CD-6C0E-4FDE-9F43-F9E6D75E389C}" dt="2023-06-27T20:08:54.576" v="3533" actId="478"/>
          <ac:spMkLst>
            <pc:docMk/>
            <pc:sldMk cId="3158350301" sldId="297"/>
            <ac:spMk id="3" creationId="{330D440B-4680-E612-702A-CE2395BF86E3}"/>
          </ac:spMkLst>
        </pc:spChg>
        <pc:spChg chg="add del mod">
          <ac:chgData name="Bruce Barbet Coburn" userId="881db896-51cf-412f-ada8-a6011ace1bc0" providerId="ADAL" clId="{347554CD-6C0E-4FDE-9F43-F9E6D75E389C}" dt="2023-06-27T20:08:52.211" v="3532" actId="478"/>
          <ac:spMkLst>
            <pc:docMk/>
            <pc:sldMk cId="3158350301" sldId="297"/>
            <ac:spMk id="4" creationId="{84A84133-8BF4-8561-FDAC-688CDE2EB513}"/>
          </ac:spMkLst>
        </pc:spChg>
        <pc:spChg chg="add del mod">
          <ac:chgData name="Bruce Barbet Coburn" userId="881db896-51cf-412f-ada8-a6011ace1bc0" providerId="ADAL" clId="{347554CD-6C0E-4FDE-9F43-F9E6D75E389C}" dt="2023-06-27T20:08:57.363" v="3534" actId="478"/>
          <ac:spMkLst>
            <pc:docMk/>
            <pc:sldMk cId="3158350301" sldId="297"/>
            <ac:spMk id="8" creationId="{F174B76C-D42A-6DAE-C50A-783518A48261}"/>
          </ac:spMkLst>
        </pc:spChg>
        <pc:spChg chg="add del">
          <ac:chgData name="Bruce Barbet Coburn" userId="881db896-51cf-412f-ada8-a6011ace1bc0" providerId="ADAL" clId="{347554CD-6C0E-4FDE-9F43-F9E6D75E389C}" dt="2023-06-27T20:10:17.675" v="3581" actId="11529"/>
          <ac:spMkLst>
            <pc:docMk/>
            <pc:sldMk cId="3158350301" sldId="297"/>
            <ac:spMk id="11" creationId="{0860A1C7-4994-A2C5-79EC-B118E44A7C00}"/>
          </ac:spMkLst>
        </pc:spChg>
        <pc:spChg chg="add del mod">
          <ac:chgData name="Bruce Barbet Coburn" userId="881db896-51cf-412f-ada8-a6011ace1bc0" providerId="ADAL" clId="{347554CD-6C0E-4FDE-9F43-F9E6D75E389C}" dt="2023-06-27T20:13:37.945" v="3596" actId="21"/>
          <ac:spMkLst>
            <pc:docMk/>
            <pc:sldMk cId="3158350301" sldId="297"/>
            <ac:spMk id="12" creationId="{EC5801CF-84EA-C975-7C1B-797C47280C8A}"/>
          </ac:spMkLst>
        </pc:spChg>
        <pc:spChg chg="add del">
          <ac:chgData name="Bruce Barbet Coburn" userId="881db896-51cf-412f-ada8-a6011ace1bc0" providerId="ADAL" clId="{347554CD-6C0E-4FDE-9F43-F9E6D75E389C}" dt="2023-06-27T20:13:35.538" v="3594" actId="11529"/>
          <ac:spMkLst>
            <pc:docMk/>
            <pc:sldMk cId="3158350301" sldId="297"/>
            <ac:spMk id="15" creationId="{00E8F1BC-B3E3-0920-5223-8216B9B94C4F}"/>
          </ac:spMkLst>
        </pc:spChg>
        <pc:spChg chg="add mod">
          <ac:chgData name="Bruce Barbet Coburn" userId="881db896-51cf-412f-ada8-a6011ace1bc0" providerId="ADAL" clId="{347554CD-6C0E-4FDE-9F43-F9E6D75E389C}" dt="2023-06-27T20:13:49.241" v="3600" actId="14100"/>
          <ac:spMkLst>
            <pc:docMk/>
            <pc:sldMk cId="3158350301" sldId="297"/>
            <ac:spMk id="16" creationId="{6DEE99DB-F787-0E99-2483-68D1F7B4CF70}"/>
          </ac:spMkLst>
        </pc:spChg>
        <pc:spChg chg="add mod">
          <ac:chgData name="Bruce Barbet Coburn" userId="881db896-51cf-412f-ada8-a6011ace1bc0" providerId="ADAL" clId="{347554CD-6C0E-4FDE-9F43-F9E6D75E389C}" dt="2023-06-27T20:14:12.125" v="3607" actId="14100"/>
          <ac:spMkLst>
            <pc:docMk/>
            <pc:sldMk cId="3158350301" sldId="297"/>
            <ac:spMk id="19" creationId="{EEB663BE-7DB8-F75E-5457-75711DBFEF41}"/>
          </ac:spMkLst>
        </pc:spChg>
        <pc:spChg chg="add mod">
          <ac:chgData name="Bruce Barbet Coburn" userId="881db896-51cf-412f-ada8-a6011ace1bc0" providerId="ADAL" clId="{347554CD-6C0E-4FDE-9F43-F9E6D75E389C}" dt="2023-06-27T20:14:49.315" v="3614" actId="14100"/>
          <ac:spMkLst>
            <pc:docMk/>
            <pc:sldMk cId="3158350301" sldId="297"/>
            <ac:spMk id="22" creationId="{CF331272-F2F0-FDAD-5F04-84C48A58457E}"/>
          </ac:spMkLst>
        </pc:spChg>
        <pc:spChg chg="add mod">
          <ac:chgData name="Bruce Barbet Coburn" userId="881db896-51cf-412f-ada8-a6011ace1bc0" providerId="ADAL" clId="{347554CD-6C0E-4FDE-9F43-F9E6D75E389C}" dt="2023-06-27T20:15:12.591" v="3620" actId="14100"/>
          <ac:spMkLst>
            <pc:docMk/>
            <pc:sldMk cId="3158350301" sldId="297"/>
            <ac:spMk id="25" creationId="{36D92438-448A-8216-C6B3-88E73CE49C5C}"/>
          </ac:spMkLst>
        </pc:spChg>
        <pc:spChg chg="add mod">
          <ac:chgData name="Bruce Barbet Coburn" userId="881db896-51cf-412f-ada8-a6011ace1bc0" providerId="ADAL" clId="{347554CD-6C0E-4FDE-9F43-F9E6D75E389C}" dt="2023-06-27T20:16:20.995" v="3626" actId="14100"/>
          <ac:spMkLst>
            <pc:docMk/>
            <pc:sldMk cId="3158350301" sldId="297"/>
            <ac:spMk id="27" creationId="{7094A7F1-4CEE-553C-7B72-3F6A07AAA6C2}"/>
          </ac:spMkLst>
        </pc:spChg>
        <pc:spChg chg="add mod">
          <ac:chgData name="Bruce Barbet Coburn" userId="881db896-51cf-412f-ada8-a6011ace1bc0" providerId="ADAL" clId="{347554CD-6C0E-4FDE-9F43-F9E6D75E389C}" dt="2023-06-27T20:16:51.995" v="3632" actId="14100"/>
          <ac:spMkLst>
            <pc:docMk/>
            <pc:sldMk cId="3158350301" sldId="297"/>
            <ac:spMk id="30" creationId="{E01372C7-6CAC-6AF2-83FD-D629121F99AF}"/>
          </ac:spMkLst>
        </pc:spChg>
        <pc:spChg chg="add mod">
          <ac:chgData name="Bruce Barbet Coburn" userId="881db896-51cf-412f-ada8-a6011ace1bc0" providerId="ADAL" clId="{347554CD-6C0E-4FDE-9F43-F9E6D75E389C}" dt="2023-06-27T20:17:08.204" v="3637" actId="14100"/>
          <ac:spMkLst>
            <pc:docMk/>
            <pc:sldMk cId="3158350301" sldId="297"/>
            <ac:spMk id="32" creationId="{78EDA31E-231B-D30C-35BC-2F46305B3DE1}"/>
          </ac:spMkLst>
        </pc:spChg>
        <pc:spChg chg="add mod">
          <ac:chgData name="Bruce Barbet Coburn" userId="881db896-51cf-412f-ada8-a6011ace1bc0" providerId="ADAL" clId="{347554CD-6C0E-4FDE-9F43-F9E6D75E389C}" dt="2023-06-27T20:17:29.607" v="3644" actId="14100"/>
          <ac:spMkLst>
            <pc:docMk/>
            <pc:sldMk cId="3158350301" sldId="297"/>
            <ac:spMk id="35" creationId="{290794BA-C368-6A28-84D6-33A4A08EA0BA}"/>
          </ac:spMkLst>
        </pc:spChg>
        <pc:spChg chg="add mod">
          <ac:chgData name="Bruce Barbet Coburn" userId="881db896-51cf-412f-ada8-a6011ace1bc0" providerId="ADAL" clId="{347554CD-6C0E-4FDE-9F43-F9E6D75E389C}" dt="2023-06-27T20:18:48.769" v="3719" actId="1076"/>
          <ac:spMkLst>
            <pc:docMk/>
            <pc:sldMk cId="3158350301" sldId="297"/>
            <ac:spMk id="38" creationId="{41FA48A4-E743-6F4E-7060-8D40956A7CE2}"/>
          </ac:spMkLst>
        </pc:spChg>
        <pc:spChg chg="add mod">
          <ac:chgData name="Bruce Barbet Coburn" userId="881db896-51cf-412f-ada8-a6011ace1bc0" providerId="ADAL" clId="{347554CD-6C0E-4FDE-9F43-F9E6D75E389C}" dt="2023-06-27T20:19:13.752" v="3758" actId="20577"/>
          <ac:spMkLst>
            <pc:docMk/>
            <pc:sldMk cId="3158350301" sldId="297"/>
            <ac:spMk id="39" creationId="{49498D57-33E2-B29E-2C93-2DDD1585DBBA}"/>
          </ac:spMkLst>
        </pc:spChg>
        <pc:spChg chg="add mod">
          <ac:chgData name="Bruce Barbet Coburn" userId="881db896-51cf-412f-ada8-a6011ace1bc0" providerId="ADAL" clId="{347554CD-6C0E-4FDE-9F43-F9E6D75E389C}" dt="2023-06-27T20:26:22.140" v="4172" actId="20577"/>
          <ac:spMkLst>
            <pc:docMk/>
            <pc:sldMk cId="3158350301" sldId="297"/>
            <ac:spMk id="40" creationId="{C28DAC0E-53A2-E496-9CB2-92162D5E875F}"/>
          </ac:spMkLst>
        </pc:spChg>
        <pc:spChg chg="add mod">
          <ac:chgData name="Bruce Barbet Coburn" userId="881db896-51cf-412f-ada8-a6011ace1bc0" providerId="ADAL" clId="{347554CD-6C0E-4FDE-9F43-F9E6D75E389C}" dt="2023-06-27T20:19:54.874" v="3854" actId="20577"/>
          <ac:spMkLst>
            <pc:docMk/>
            <pc:sldMk cId="3158350301" sldId="297"/>
            <ac:spMk id="41" creationId="{216C47B6-D01D-0012-D0FD-AC5FFE90F543}"/>
          </ac:spMkLst>
        </pc:spChg>
        <pc:spChg chg="add mod">
          <ac:chgData name="Bruce Barbet Coburn" userId="881db896-51cf-412f-ada8-a6011ace1bc0" providerId="ADAL" clId="{347554CD-6C0E-4FDE-9F43-F9E6D75E389C}" dt="2023-06-27T20:20:17.754" v="3902" actId="20577"/>
          <ac:spMkLst>
            <pc:docMk/>
            <pc:sldMk cId="3158350301" sldId="297"/>
            <ac:spMk id="42" creationId="{DFA0200B-BC1E-A113-8D70-53D5B8534EEF}"/>
          </ac:spMkLst>
        </pc:spChg>
        <pc:spChg chg="add mod">
          <ac:chgData name="Bruce Barbet Coburn" userId="881db896-51cf-412f-ada8-a6011ace1bc0" providerId="ADAL" clId="{347554CD-6C0E-4FDE-9F43-F9E6D75E389C}" dt="2023-06-27T20:20:39.417" v="3980" actId="20577"/>
          <ac:spMkLst>
            <pc:docMk/>
            <pc:sldMk cId="3158350301" sldId="297"/>
            <ac:spMk id="43" creationId="{6CBCDCB9-2F7D-B951-1215-01CE266392AA}"/>
          </ac:spMkLst>
        </pc:spChg>
        <pc:spChg chg="add mod">
          <ac:chgData name="Bruce Barbet Coburn" userId="881db896-51cf-412f-ada8-a6011ace1bc0" providerId="ADAL" clId="{347554CD-6C0E-4FDE-9F43-F9E6D75E389C}" dt="2023-06-27T20:20:58.470" v="4031" actId="20577"/>
          <ac:spMkLst>
            <pc:docMk/>
            <pc:sldMk cId="3158350301" sldId="297"/>
            <ac:spMk id="44" creationId="{9073934A-1DD0-9DCF-001D-0B4518525886}"/>
          </ac:spMkLst>
        </pc:spChg>
        <pc:spChg chg="add mod">
          <ac:chgData name="Bruce Barbet Coburn" userId="881db896-51cf-412f-ada8-a6011ace1bc0" providerId="ADAL" clId="{347554CD-6C0E-4FDE-9F43-F9E6D75E389C}" dt="2023-06-27T20:21:29.872" v="4082" actId="20577"/>
          <ac:spMkLst>
            <pc:docMk/>
            <pc:sldMk cId="3158350301" sldId="297"/>
            <ac:spMk id="45" creationId="{6C77353E-B5AA-B35B-2BAD-ED7A70528C8C}"/>
          </ac:spMkLst>
        </pc:spChg>
        <pc:spChg chg="add mod">
          <ac:chgData name="Bruce Barbet Coburn" userId="881db896-51cf-412f-ada8-a6011ace1bc0" providerId="ADAL" clId="{347554CD-6C0E-4FDE-9F43-F9E6D75E389C}" dt="2023-06-27T20:21:47.524" v="4124" actId="20577"/>
          <ac:spMkLst>
            <pc:docMk/>
            <pc:sldMk cId="3158350301" sldId="297"/>
            <ac:spMk id="46" creationId="{1CE6E0AB-FCB6-977A-FEFF-4E2219606D95}"/>
          </ac:spMkLst>
        </pc:spChg>
        <pc:picChg chg="add del mod">
          <ac:chgData name="Bruce Barbet Coburn" userId="881db896-51cf-412f-ada8-a6011ace1bc0" providerId="ADAL" clId="{347554CD-6C0E-4FDE-9F43-F9E6D75E389C}" dt="2023-06-27T20:09:19.614" v="3576" actId="478"/>
          <ac:picMkLst>
            <pc:docMk/>
            <pc:sldMk cId="3158350301" sldId="297"/>
            <ac:picMk id="6" creationId="{923CAD03-0A26-4FFA-98F8-23A1D05B3E2C}"/>
          </ac:picMkLst>
        </pc:picChg>
        <pc:picChg chg="add mod">
          <ac:chgData name="Bruce Barbet Coburn" userId="881db896-51cf-412f-ada8-a6011ace1bc0" providerId="ADAL" clId="{347554CD-6C0E-4FDE-9F43-F9E6D75E389C}" dt="2023-06-27T20:09:44.677" v="3579" actId="1076"/>
          <ac:picMkLst>
            <pc:docMk/>
            <pc:sldMk cId="3158350301" sldId="297"/>
            <ac:picMk id="10" creationId="{9938BC2D-9966-823F-1EDE-8F8FE9B39E60}"/>
          </ac:picMkLst>
        </pc:picChg>
        <pc:cxnChg chg="add mod">
          <ac:chgData name="Bruce Barbet Coburn" userId="881db896-51cf-412f-ada8-a6011ace1bc0" providerId="ADAL" clId="{347554CD-6C0E-4FDE-9F43-F9E6D75E389C}" dt="2023-06-27T20:12:53.143" v="3592" actId="208"/>
          <ac:cxnSpMkLst>
            <pc:docMk/>
            <pc:sldMk cId="3158350301" sldId="297"/>
            <ac:cxnSpMk id="14" creationId="{A6D29DE3-D5B1-0DF5-EDEF-DC5522CD783B}"/>
          </ac:cxnSpMkLst>
        </pc:cxnChg>
        <pc:cxnChg chg="add mod">
          <ac:chgData name="Bruce Barbet Coburn" userId="881db896-51cf-412f-ada8-a6011ace1bc0" providerId="ADAL" clId="{347554CD-6C0E-4FDE-9F43-F9E6D75E389C}" dt="2023-06-27T20:13:57.125" v="3603" actId="14100"/>
          <ac:cxnSpMkLst>
            <pc:docMk/>
            <pc:sldMk cId="3158350301" sldId="297"/>
            <ac:cxnSpMk id="17" creationId="{A09DC291-F7E4-671F-FC88-DDA32A8ACAB7}"/>
          </ac:cxnSpMkLst>
        </pc:cxnChg>
        <pc:cxnChg chg="add mod">
          <ac:chgData name="Bruce Barbet Coburn" userId="881db896-51cf-412f-ada8-a6011ace1bc0" providerId="ADAL" clId="{347554CD-6C0E-4FDE-9F43-F9E6D75E389C}" dt="2023-06-27T20:14:21.537" v="3610" actId="14100"/>
          <ac:cxnSpMkLst>
            <pc:docMk/>
            <pc:sldMk cId="3158350301" sldId="297"/>
            <ac:cxnSpMk id="20" creationId="{1E5B4FAD-127E-DD92-FDCA-BFD14EAEADAD}"/>
          </ac:cxnSpMkLst>
        </pc:cxnChg>
        <pc:cxnChg chg="add mod">
          <ac:chgData name="Bruce Barbet Coburn" userId="881db896-51cf-412f-ada8-a6011ace1bc0" providerId="ADAL" clId="{347554CD-6C0E-4FDE-9F43-F9E6D75E389C}" dt="2023-06-27T20:14:59.484" v="3617" actId="14100"/>
          <ac:cxnSpMkLst>
            <pc:docMk/>
            <pc:sldMk cId="3158350301" sldId="297"/>
            <ac:cxnSpMk id="23" creationId="{E53D63A2-09F4-7FD0-005E-BD5921A5EC86}"/>
          </ac:cxnSpMkLst>
        </pc:cxnChg>
        <pc:cxnChg chg="add mod">
          <ac:chgData name="Bruce Barbet Coburn" userId="881db896-51cf-412f-ada8-a6011ace1bc0" providerId="ADAL" clId="{347554CD-6C0E-4FDE-9F43-F9E6D75E389C}" dt="2023-06-27T20:15:17.762" v="3622" actId="1076"/>
          <ac:cxnSpMkLst>
            <pc:docMk/>
            <pc:sldMk cId="3158350301" sldId="297"/>
            <ac:cxnSpMk id="26" creationId="{51E1F884-2AA9-BA05-8E32-DA589E11984E}"/>
          </ac:cxnSpMkLst>
        </pc:cxnChg>
        <pc:cxnChg chg="add mod">
          <ac:chgData name="Bruce Barbet Coburn" userId="881db896-51cf-412f-ada8-a6011ace1bc0" providerId="ADAL" clId="{347554CD-6C0E-4FDE-9F43-F9E6D75E389C}" dt="2023-06-27T20:16:29.708" v="3629" actId="14100"/>
          <ac:cxnSpMkLst>
            <pc:docMk/>
            <pc:sldMk cId="3158350301" sldId="297"/>
            <ac:cxnSpMk id="28" creationId="{2951AB86-5E7C-ECF1-4F06-DC3E33BB0708}"/>
          </ac:cxnSpMkLst>
        </pc:cxnChg>
        <pc:cxnChg chg="add mod">
          <ac:chgData name="Bruce Barbet Coburn" userId="881db896-51cf-412f-ada8-a6011ace1bc0" providerId="ADAL" clId="{347554CD-6C0E-4FDE-9F43-F9E6D75E389C}" dt="2023-06-27T20:16:57.911" v="3634" actId="1076"/>
          <ac:cxnSpMkLst>
            <pc:docMk/>
            <pc:sldMk cId="3158350301" sldId="297"/>
            <ac:cxnSpMk id="31" creationId="{079EBA07-4AEF-8607-C9D5-6530B1EF8371}"/>
          </ac:cxnSpMkLst>
        </pc:cxnChg>
        <pc:cxnChg chg="add mod">
          <ac:chgData name="Bruce Barbet Coburn" userId="881db896-51cf-412f-ada8-a6011ace1bc0" providerId="ADAL" clId="{347554CD-6C0E-4FDE-9F43-F9E6D75E389C}" dt="2023-06-27T20:17:17.093" v="3640" actId="14100"/>
          <ac:cxnSpMkLst>
            <pc:docMk/>
            <pc:sldMk cId="3158350301" sldId="297"/>
            <ac:cxnSpMk id="33" creationId="{8CD4B207-1D87-D69A-3E38-F529A61E8008}"/>
          </ac:cxnSpMkLst>
        </pc:cxnChg>
        <pc:cxnChg chg="add mod">
          <ac:chgData name="Bruce Barbet Coburn" userId="881db896-51cf-412f-ada8-a6011ace1bc0" providerId="ADAL" clId="{347554CD-6C0E-4FDE-9F43-F9E6D75E389C}" dt="2023-06-27T20:17:37.374" v="3647" actId="14100"/>
          <ac:cxnSpMkLst>
            <pc:docMk/>
            <pc:sldMk cId="3158350301" sldId="297"/>
            <ac:cxnSpMk id="36" creationId="{8C3DE896-19B2-91BD-29DF-B15D96E6BA5D}"/>
          </ac:cxnSpMkLst>
        </pc:cxnChg>
      </pc:sldChg>
      <pc:sldChg chg="addSp delSp modSp new mod addAnim delAnim modAnim">
        <pc:chgData name="Bruce Barbet Coburn" userId="881db896-51cf-412f-ada8-a6011ace1bc0" providerId="ADAL" clId="{347554CD-6C0E-4FDE-9F43-F9E6D75E389C}" dt="2023-06-27T20:51:12.152" v="4737"/>
        <pc:sldMkLst>
          <pc:docMk/>
          <pc:sldMk cId="1939028669" sldId="298"/>
        </pc:sldMkLst>
        <pc:spChg chg="mod">
          <ac:chgData name="Bruce Barbet Coburn" userId="881db896-51cf-412f-ada8-a6011ace1bc0" providerId="ADAL" clId="{347554CD-6C0E-4FDE-9F43-F9E6D75E389C}" dt="2023-06-27T20:28:07.769" v="4259" actId="255"/>
          <ac:spMkLst>
            <pc:docMk/>
            <pc:sldMk cId="1939028669" sldId="298"/>
            <ac:spMk id="2" creationId="{C365258A-3130-14AB-2141-5B2028A1F8D1}"/>
          </ac:spMkLst>
        </pc:spChg>
        <pc:spChg chg="del">
          <ac:chgData name="Bruce Barbet Coburn" userId="881db896-51cf-412f-ada8-a6011ace1bc0" providerId="ADAL" clId="{347554CD-6C0E-4FDE-9F43-F9E6D75E389C}" dt="2023-06-27T20:28:16.824" v="4260" actId="478"/>
          <ac:spMkLst>
            <pc:docMk/>
            <pc:sldMk cId="1939028669" sldId="298"/>
            <ac:spMk id="3" creationId="{EA193B96-D3F2-2FDA-764F-D8A611736265}"/>
          </ac:spMkLst>
        </pc:spChg>
        <pc:spChg chg="add mod">
          <ac:chgData name="Bruce Barbet Coburn" userId="881db896-51cf-412f-ada8-a6011ace1bc0" providerId="ADAL" clId="{347554CD-6C0E-4FDE-9F43-F9E6D75E389C}" dt="2023-06-27T20:30:32.864" v="4275" actId="14100"/>
          <ac:spMkLst>
            <pc:docMk/>
            <pc:sldMk cId="1939028669" sldId="298"/>
            <ac:spMk id="6" creationId="{7FA88871-DF4C-C7D7-82FA-F52F223D0607}"/>
          </ac:spMkLst>
        </pc:spChg>
        <pc:spChg chg="add mod">
          <ac:chgData name="Bruce Barbet Coburn" userId="881db896-51cf-412f-ada8-a6011ace1bc0" providerId="ADAL" clId="{347554CD-6C0E-4FDE-9F43-F9E6D75E389C}" dt="2023-06-27T20:30:50.149" v="4280" actId="14100"/>
          <ac:spMkLst>
            <pc:docMk/>
            <pc:sldMk cId="1939028669" sldId="298"/>
            <ac:spMk id="9" creationId="{A9699463-3057-BCFC-A7C6-C0E9DFA2B69E}"/>
          </ac:spMkLst>
        </pc:spChg>
        <pc:spChg chg="add mod">
          <ac:chgData name="Bruce Barbet Coburn" userId="881db896-51cf-412f-ada8-a6011ace1bc0" providerId="ADAL" clId="{347554CD-6C0E-4FDE-9F43-F9E6D75E389C}" dt="2023-06-27T20:31:17.507" v="4287" actId="14100"/>
          <ac:spMkLst>
            <pc:docMk/>
            <pc:sldMk cId="1939028669" sldId="298"/>
            <ac:spMk id="12" creationId="{10DD1EBE-9024-BDD1-974D-9A0F075550ED}"/>
          </ac:spMkLst>
        </pc:spChg>
        <pc:spChg chg="add mod">
          <ac:chgData name="Bruce Barbet Coburn" userId="881db896-51cf-412f-ada8-a6011ace1bc0" providerId="ADAL" clId="{347554CD-6C0E-4FDE-9F43-F9E6D75E389C}" dt="2023-06-27T20:31:37.411" v="4292" actId="14100"/>
          <ac:spMkLst>
            <pc:docMk/>
            <pc:sldMk cId="1939028669" sldId="298"/>
            <ac:spMk id="14" creationId="{2A234A68-491A-EC4C-FCEF-90EF2C5AD366}"/>
          </ac:spMkLst>
        </pc:spChg>
        <pc:spChg chg="add mod">
          <ac:chgData name="Bruce Barbet Coburn" userId="881db896-51cf-412f-ada8-a6011ace1bc0" providerId="ADAL" clId="{347554CD-6C0E-4FDE-9F43-F9E6D75E389C}" dt="2023-06-27T20:31:56.739" v="4299" actId="14100"/>
          <ac:spMkLst>
            <pc:docMk/>
            <pc:sldMk cId="1939028669" sldId="298"/>
            <ac:spMk id="17" creationId="{9AD0B670-BA5A-A9F0-35A8-AE1511E9ED45}"/>
          </ac:spMkLst>
        </pc:spChg>
        <pc:spChg chg="add del mod">
          <ac:chgData name="Bruce Barbet Coburn" userId="881db896-51cf-412f-ada8-a6011ace1bc0" providerId="ADAL" clId="{347554CD-6C0E-4FDE-9F43-F9E6D75E389C}" dt="2023-06-27T20:48:34.116" v="4728" actId="14100"/>
          <ac:spMkLst>
            <pc:docMk/>
            <pc:sldMk cId="1939028669" sldId="298"/>
            <ac:spMk id="20" creationId="{CD0C3B9A-229F-9D7C-271A-E0692AA7D831}"/>
          </ac:spMkLst>
        </pc:spChg>
        <pc:spChg chg="add mod">
          <ac:chgData name="Bruce Barbet Coburn" userId="881db896-51cf-412f-ada8-a6011ace1bc0" providerId="ADAL" clId="{347554CD-6C0E-4FDE-9F43-F9E6D75E389C}" dt="2023-06-27T20:33:28.926" v="4400" actId="1076"/>
          <ac:spMkLst>
            <pc:docMk/>
            <pc:sldMk cId="1939028669" sldId="298"/>
            <ac:spMk id="23" creationId="{29D7BC0C-7436-0BB0-4AF2-AC74F5DE8963}"/>
          </ac:spMkLst>
        </pc:spChg>
        <pc:spChg chg="add mod">
          <ac:chgData name="Bruce Barbet Coburn" userId="881db896-51cf-412f-ada8-a6011ace1bc0" providerId="ADAL" clId="{347554CD-6C0E-4FDE-9F43-F9E6D75E389C}" dt="2023-06-27T20:34:01.838" v="4471" actId="1076"/>
          <ac:spMkLst>
            <pc:docMk/>
            <pc:sldMk cId="1939028669" sldId="298"/>
            <ac:spMk id="24" creationId="{C823956F-9312-3253-A7AE-189E73A966B4}"/>
          </ac:spMkLst>
        </pc:spChg>
        <pc:spChg chg="add mod">
          <ac:chgData name="Bruce Barbet Coburn" userId="881db896-51cf-412f-ada8-a6011ace1bc0" providerId="ADAL" clId="{347554CD-6C0E-4FDE-9F43-F9E6D75E389C}" dt="2023-06-27T20:34:18.306" v="4511" actId="20577"/>
          <ac:spMkLst>
            <pc:docMk/>
            <pc:sldMk cId="1939028669" sldId="298"/>
            <ac:spMk id="25" creationId="{1A9F47A6-8C0F-F0B8-9EF7-619916AB6503}"/>
          </ac:spMkLst>
        </pc:spChg>
        <pc:spChg chg="add mod">
          <ac:chgData name="Bruce Barbet Coburn" userId="881db896-51cf-412f-ada8-a6011ace1bc0" providerId="ADAL" clId="{347554CD-6C0E-4FDE-9F43-F9E6D75E389C}" dt="2023-06-27T20:34:53.446" v="4538" actId="20577"/>
          <ac:spMkLst>
            <pc:docMk/>
            <pc:sldMk cId="1939028669" sldId="298"/>
            <ac:spMk id="26" creationId="{D4F0D656-091C-18FD-E742-6980A79DA80F}"/>
          </ac:spMkLst>
        </pc:spChg>
        <pc:spChg chg="add mod">
          <ac:chgData name="Bruce Barbet Coburn" userId="881db896-51cf-412f-ada8-a6011ace1bc0" providerId="ADAL" clId="{347554CD-6C0E-4FDE-9F43-F9E6D75E389C}" dt="2023-06-27T20:36:00.385" v="4612" actId="20577"/>
          <ac:spMkLst>
            <pc:docMk/>
            <pc:sldMk cId="1939028669" sldId="298"/>
            <ac:spMk id="27" creationId="{759346C7-762B-762B-225D-55FCE139118A}"/>
          </ac:spMkLst>
        </pc:spChg>
        <pc:spChg chg="add mod">
          <ac:chgData name="Bruce Barbet Coburn" userId="881db896-51cf-412f-ada8-a6011ace1bc0" providerId="ADAL" clId="{347554CD-6C0E-4FDE-9F43-F9E6D75E389C}" dt="2023-06-27T20:36:21.686" v="4674" actId="20577"/>
          <ac:spMkLst>
            <pc:docMk/>
            <pc:sldMk cId="1939028669" sldId="298"/>
            <ac:spMk id="28" creationId="{27A4C0A1-410E-52D7-2BF6-AC3849245933}"/>
          </ac:spMkLst>
        </pc:spChg>
        <pc:spChg chg="add del">
          <ac:chgData name="Bruce Barbet Coburn" userId="881db896-51cf-412f-ada8-a6011ace1bc0" providerId="ADAL" clId="{347554CD-6C0E-4FDE-9F43-F9E6D75E389C}" dt="2023-06-27T20:48:48.078" v="4730" actId="11529"/>
          <ac:spMkLst>
            <pc:docMk/>
            <pc:sldMk cId="1939028669" sldId="298"/>
            <ac:spMk id="29" creationId="{2BF8347E-303E-753A-4DD4-97C9E20F079B}"/>
          </ac:spMkLst>
        </pc:spChg>
        <pc:spChg chg="add mod">
          <ac:chgData name="Bruce Barbet Coburn" userId="881db896-51cf-412f-ada8-a6011ace1bc0" providerId="ADAL" clId="{347554CD-6C0E-4FDE-9F43-F9E6D75E389C}" dt="2023-06-27T20:48:58.090" v="4733" actId="14100"/>
          <ac:spMkLst>
            <pc:docMk/>
            <pc:sldMk cId="1939028669" sldId="298"/>
            <ac:spMk id="30" creationId="{8156E9CB-EAB5-93C1-EF63-35E4144E7FB5}"/>
          </ac:spMkLst>
        </pc:spChg>
        <pc:picChg chg="add mod">
          <ac:chgData name="Bruce Barbet Coburn" userId="881db896-51cf-412f-ada8-a6011ace1bc0" providerId="ADAL" clId="{347554CD-6C0E-4FDE-9F43-F9E6D75E389C}" dt="2023-06-27T20:29:17.978" v="4263" actId="1076"/>
          <ac:picMkLst>
            <pc:docMk/>
            <pc:sldMk cId="1939028669" sldId="298"/>
            <ac:picMk id="5" creationId="{2022384B-D0A2-FF52-D53E-8488DD2BF690}"/>
          </ac:picMkLst>
        </pc:picChg>
        <pc:cxnChg chg="add mod">
          <ac:chgData name="Bruce Barbet Coburn" userId="881db896-51cf-412f-ada8-a6011ace1bc0" providerId="ADAL" clId="{347554CD-6C0E-4FDE-9F43-F9E6D75E389C}" dt="2023-06-27T20:30:35.899" v="4276" actId="1076"/>
          <ac:cxnSpMkLst>
            <pc:docMk/>
            <pc:sldMk cId="1939028669" sldId="298"/>
            <ac:cxnSpMk id="7" creationId="{7636A6C5-EAB4-34BF-8F3D-BCCC1D180525}"/>
          </ac:cxnSpMkLst>
        </pc:cxnChg>
        <pc:cxnChg chg="add mod">
          <ac:chgData name="Bruce Barbet Coburn" userId="881db896-51cf-412f-ada8-a6011ace1bc0" providerId="ADAL" clId="{347554CD-6C0E-4FDE-9F43-F9E6D75E389C}" dt="2023-06-27T20:30:59.451" v="4283" actId="14100"/>
          <ac:cxnSpMkLst>
            <pc:docMk/>
            <pc:sldMk cId="1939028669" sldId="298"/>
            <ac:cxnSpMk id="10" creationId="{EB57C9A5-F8CF-8012-19DC-529039E6986C}"/>
          </ac:cxnSpMkLst>
        </pc:cxnChg>
        <pc:cxnChg chg="add mod">
          <ac:chgData name="Bruce Barbet Coburn" userId="881db896-51cf-412f-ada8-a6011ace1bc0" providerId="ADAL" clId="{347554CD-6C0E-4FDE-9F43-F9E6D75E389C}" dt="2023-06-27T20:31:22.556" v="4289" actId="1076"/>
          <ac:cxnSpMkLst>
            <pc:docMk/>
            <pc:sldMk cId="1939028669" sldId="298"/>
            <ac:cxnSpMk id="13" creationId="{E657FB1C-85D2-D11E-F4A5-C8DCE1168617}"/>
          </ac:cxnSpMkLst>
        </pc:cxnChg>
        <pc:cxnChg chg="add mod">
          <ac:chgData name="Bruce Barbet Coburn" userId="881db896-51cf-412f-ada8-a6011ace1bc0" providerId="ADAL" clId="{347554CD-6C0E-4FDE-9F43-F9E6D75E389C}" dt="2023-06-27T20:31:46.798" v="4295" actId="14100"/>
          <ac:cxnSpMkLst>
            <pc:docMk/>
            <pc:sldMk cId="1939028669" sldId="298"/>
            <ac:cxnSpMk id="15" creationId="{AA05B85A-8AAC-D1F4-BB08-D3225497B54C}"/>
          </ac:cxnSpMkLst>
        </pc:cxnChg>
        <pc:cxnChg chg="add mod">
          <ac:chgData name="Bruce Barbet Coburn" userId="881db896-51cf-412f-ada8-a6011ace1bc0" providerId="ADAL" clId="{347554CD-6C0E-4FDE-9F43-F9E6D75E389C}" dt="2023-06-27T20:32:06.622" v="4302" actId="14100"/>
          <ac:cxnSpMkLst>
            <pc:docMk/>
            <pc:sldMk cId="1939028669" sldId="298"/>
            <ac:cxnSpMk id="18" creationId="{DFB02D74-5495-6AC2-5A06-10B3572BC0A9}"/>
          </ac:cxnSpMkLst>
        </pc:cxnChg>
        <pc:cxnChg chg="add mod">
          <ac:chgData name="Bruce Barbet Coburn" userId="881db896-51cf-412f-ada8-a6011ace1bc0" providerId="ADAL" clId="{347554CD-6C0E-4FDE-9F43-F9E6D75E389C}" dt="2023-06-27T20:32:23.516" v="4308" actId="14100"/>
          <ac:cxnSpMkLst>
            <pc:docMk/>
            <pc:sldMk cId="1939028669" sldId="298"/>
            <ac:cxnSpMk id="21" creationId="{D6054335-AFD3-B726-62AA-E6CA5B774726}"/>
          </ac:cxnSpMkLst>
        </pc:cxnChg>
      </pc:sldChg>
      <pc:sldChg chg="addSp delSp modSp new mod setBg setClrOvrMap">
        <pc:chgData name="Bruce Barbet Coburn" userId="881db896-51cf-412f-ada8-a6011ace1bc0" providerId="ADAL" clId="{347554CD-6C0E-4FDE-9F43-F9E6D75E389C}" dt="2023-06-27T20:55:32.513" v="5123" actId="26606"/>
        <pc:sldMkLst>
          <pc:docMk/>
          <pc:sldMk cId="1741958067" sldId="299"/>
        </pc:sldMkLst>
        <pc:spChg chg="mod ord">
          <ac:chgData name="Bruce Barbet Coburn" userId="881db896-51cf-412f-ada8-a6011ace1bc0" providerId="ADAL" clId="{347554CD-6C0E-4FDE-9F43-F9E6D75E389C}" dt="2023-06-27T20:55:32.513" v="5123" actId="26606"/>
          <ac:spMkLst>
            <pc:docMk/>
            <pc:sldMk cId="1741958067" sldId="299"/>
            <ac:spMk id="2" creationId="{E26E15BE-3FE3-E053-5ACB-F44A92B2DE11}"/>
          </ac:spMkLst>
        </pc:spChg>
        <pc:spChg chg="del">
          <ac:chgData name="Bruce Barbet Coburn" userId="881db896-51cf-412f-ada8-a6011ace1bc0" providerId="ADAL" clId="{347554CD-6C0E-4FDE-9F43-F9E6D75E389C}" dt="2023-06-27T20:52:38.614" v="4789"/>
          <ac:spMkLst>
            <pc:docMk/>
            <pc:sldMk cId="1741958067" sldId="299"/>
            <ac:spMk id="3" creationId="{015F359E-F458-C2F0-9ED8-9F382C8E1A61}"/>
          </ac:spMkLst>
        </pc:spChg>
        <pc:spChg chg="add mod">
          <ac:chgData name="Bruce Barbet Coburn" userId="881db896-51cf-412f-ada8-a6011ace1bc0" providerId="ADAL" clId="{347554CD-6C0E-4FDE-9F43-F9E6D75E389C}" dt="2023-06-27T20:55:32.513" v="5123" actId="26606"/>
          <ac:spMkLst>
            <pc:docMk/>
            <pc:sldMk cId="1741958067" sldId="299"/>
            <ac:spMk id="6" creationId="{C1BF3000-9B51-DD44-C36C-A5C64D28A469}"/>
          </ac:spMkLst>
        </pc:spChg>
        <pc:spChg chg="add del">
          <ac:chgData name="Bruce Barbet Coburn" userId="881db896-51cf-412f-ada8-a6011ace1bc0" providerId="ADAL" clId="{347554CD-6C0E-4FDE-9F43-F9E6D75E389C}" dt="2023-06-27T20:55:32.501" v="5122" actId="26606"/>
          <ac:spMkLst>
            <pc:docMk/>
            <pc:sldMk cId="1741958067" sldId="299"/>
            <ac:spMk id="11" creationId="{909FE742-1A27-4AEF-B5F0-F8C383EAB1D7}"/>
          </ac:spMkLst>
        </pc:spChg>
        <pc:spChg chg="add">
          <ac:chgData name="Bruce Barbet Coburn" userId="881db896-51cf-412f-ada8-a6011ace1bc0" providerId="ADAL" clId="{347554CD-6C0E-4FDE-9F43-F9E6D75E389C}" dt="2023-06-27T20:55:32.513" v="5123" actId="26606"/>
          <ac:spMkLst>
            <pc:docMk/>
            <pc:sldMk cId="1741958067" sldId="299"/>
            <ac:spMk id="13" creationId="{61752F1D-FC0F-4103-9584-630E643CCDA6}"/>
          </ac:spMkLst>
        </pc:spChg>
        <pc:spChg chg="add">
          <ac:chgData name="Bruce Barbet Coburn" userId="881db896-51cf-412f-ada8-a6011ace1bc0" providerId="ADAL" clId="{347554CD-6C0E-4FDE-9F43-F9E6D75E389C}" dt="2023-06-27T20:55:32.513" v="5123" actId="26606"/>
          <ac:spMkLst>
            <pc:docMk/>
            <pc:sldMk cId="1741958067" sldId="299"/>
            <ac:spMk id="14" creationId="{B4AAD3FD-83A5-4B89-9F8F-01B8870865BE}"/>
          </ac:spMkLst>
        </pc:spChg>
        <pc:spChg chg="add">
          <ac:chgData name="Bruce Barbet Coburn" userId="881db896-51cf-412f-ada8-a6011ace1bc0" providerId="ADAL" clId="{347554CD-6C0E-4FDE-9F43-F9E6D75E389C}" dt="2023-06-27T20:55:32.513" v="5123" actId="26606"/>
          <ac:spMkLst>
            <pc:docMk/>
            <pc:sldMk cId="1741958067" sldId="299"/>
            <ac:spMk id="15" creationId="{70151CB7-E7DE-4917-B831-01DF9CE01306}"/>
          </ac:spMkLst>
        </pc:spChg>
        <pc:spChg chg="add">
          <ac:chgData name="Bruce Barbet Coburn" userId="881db896-51cf-412f-ada8-a6011ace1bc0" providerId="ADAL" clId="{347554CD-6C0E-4FDE-9F43-F9E6D75E389C}" dt="2023-06-27T20:55:32.513" v="5123" actId="26606"/>
          <ac:spMkLst>
            <pc:docMk/>
            <pc:sldMk cId="1741958067" sldId="299"/>
            <ac:spMk id="17" creationId="{A92A1116-1C84-41DF-B803-1F7B0883EC82}"/>
          </ac:spMkLst>
        </pc:spChg>
        <pc:picChg chg="add mod">
          <ac:chgData name="Bruce Barbet Coburn" userId="881db896-51cf-412f-ada8-a6011ace1bc0" providerId="ADAL" clId="{347554CD-6C0E-4FDE-9F43-F9E6D75E389C}" dt="2023-06-27T20:55:32.513" v="5123" actId="26606"/>
          <ac:picMkLst>
            <pc:docMk/>
            <pc:sldMk cId="1741958067" sldId="299"/>
            <ac:picMk id="5" creationId="{2F2BBF5A-43C1-498F-0DFA-47D90FE90D63}"/>
          </ac:picMkLst>
        </pc:picChg>
      </pc:sldChg>
      <pc:sldChg chg="addSp delSp modSp new mod setBg setClrOvrMap">
        <pc:chgData name="Bruce Barbet Coburn" userId="881db896-51cf-412f-ada8-a6011ace1bc0" providerId="ADAL" clId="{347554CD-6C0E-4FDE-9F43-F9E6D75E389C}" dt="2023-06-27T21:09:06.030" v="5775" actId="14100"/>
        <pc:sldMkLst>
          <pc:docMk/>
          <pc:sldMk cId="1130404186" sldId="300"/>
        </pc:sldMkLst>
        <pc:spChg chg="mod">
          <ac:chgData name="Bruce Barbet Coburn" userId="881db896-51cf-412f-ada8-a6011ace1bc0" providerId="ADAL" clId="{347554CD-6C0E-4FDE-9F43-F9E6D75E389C}" dt="2023-06-27T21:08:52.952" v="5774" actId="26606"/>
          <ac:spMkLst>
            <pc:docMk/>
            <pc:sldMk cId="1130404186" sldId="300"/>
            <ac:spMk id="2" creationId="{84161FAC-3D7E-3A7A-F23B-8D20567EA0DA}"/>
          </ac:spMkLst>
        </pc:spChg>
        <pc:spChg chg="mod ord">
          <ac:chgData name="Bruce Barbet Coburn" userId="881db896-51cf-412f-ada8-a6011ace1bc0" providerId="ADAL" clId="{347554CD-6C0E-4FDE-9F43-F9E6D75E389C}" dt="2023-06-27T21:09:06.030" v="5775" actId="14100"/>
          <ac:spMkLst>
            <pc:docMk/>
            <pc:sldMk cId="1130404186" sldId="300"/>
            <ac:spMk id="3" creationId="{4C0FDA99-C00F-5C5A-90A9-F59ADD85BEBE}"/>
          </ac:spMkLst>
        </pc:spChg>
        <pc:spChg chg="add del">
          <ac:chgData name="Bruce Barbet Coburn" userId="881db896-51cf-412f-ada8-a6011ace1bc0" providerId="ADAL" clId="{347554CD-6C0E-4FDE-9F43-F9E6D75E389C}" dt="2023-06-27T21:08:52.941" v="5773" actId="26606"/>
          <ac:spMkLst>
            <pc:docMk/>
            <pc:sldMk cId="1130404186" sldId="300"/>
            <ac:spMk id="10" creationId="{9922B851-6B16-415F-9600-DB0E665C54FD}"/>
          </ac:spMkLst>
        </pc:spChg>
        <pc:spChg chg="add del">
          <ac:chgData name="Bruce Barbet Coburn" userId="881db896-51cf-412f-ada8-a6011ace1bc0" providerId="ADAL" clId="{347554CD-6C0E-4FDE-9F43-F9E6D75E389C}" dt="2023-06-27T21:08:52.941" v="5773" actId="26606"/>
          <ac:spMkLst>
            <pc:docMk/>
            <pc:sldMk cId="1130404186" sldId="300"/>
            <ac:spMk id="12" creationId="{FAA2B0B0-E6D1-4F97-A03B-5B9DC568AABC}"/>
          </ac:spMkLst>
        </pc:spChg>
        <pc:spChg chg="add del">
          <ac:chgData name="Bruce Barbet Coburn" userId="881db896-51cf-412f-ada8-a6011ace1bc0" providerId="ADAL" clId="{347554CD-6C0E-4FDE-9F43-F9E6D75E389C}" dt="2023-06-27T21:08:52.941" v="5773" actId="26606"/>
          <ac:spMkLst>
            <pc:docMk/>
            <pc:sldMk cId="1130404186" sldId="300"/>
            <ac:spMk id="14" creationId="{7067A410-38E7-4862-BC25-A40927006E3A}"/>
          </ac:spMkLst>
        </pc:spChg>
        <pc:spChg chg="add del">
          <ac:chgData name="Bruce Barbet Coburn" userId="881db896-51cf-412f-ada8-a6011ace1bc0" providerId="ADAL" clId="{347554CD-6C0E-4FDE-9F43-F9E6D75E389C}" dt="2023-06-27T21:08:52.941" v="5773" actId="26606"/>
          <ac:spMkLst>
            <pc:docMk/>
            <pc:sldMk cId="1130404186" sldId="300"/>
            <ac:spMk id="16" creationId="{95E21D77-54D4-42F2-9F79-B4B22CCA1C68}"/>
          </ac:spMkLst>
        </pc:spChg>
        <pc:spChg chg="add">
          <ac:chgData name="Bruce Barbet Coburn" userId="881db896-51cf-412f-ada8-a6011ace1bc0" providerId="ADAL" clId="{347554CD-6C0E-4FDE-9F43-F9E6D75E389C}" dt="2023-06-27T21:08:52.952" v="5774" actId="26606"/>
          <ac:spMkLst>
            <pc:docMk/>
            <pc:sldMk cId="1130404186" sldId="300"/>
            <ac:spMk id="18" creationId="{EE4E366E-272A-409E-840F-9A6A64A9E3FF}"/>
          </ac:spMkLst>
        </pc:spChg>
        <pc:spChg chg="add">
          <ac:chgData name="Bruce Barbet Coburn" userId="881db896-51cf-412f-ada8-a6011ace1bc0" providerId="ADAL" clId="{347554CD-6C0E-4FDE-9F43-F9E6D75E389C}" dt="2023-06-27T21:08:52.952" v="5774" actId="26606"/>
          <ac:spMkLst>
            <pc:docMk/>
            <pc:sldMk cId="1130404186" sldId="300"/>
            <ac:spMk id="19" creationId="{A721560C-E4AB-4287-A29C-3F6916794CB9}"/>
          </ac:spMkLst>
        </pc:spChg>
        <pc:spChg chg="add">
          <ac:chgData name="Bruce Barbet Coburn" userId="881db896-51cf-412f-ada8-a6011ace1bc0" providerId="ADAL" clId="{347554CD-6C0E-4FDE-9F43-F9E6D75E389C}" dt="2023-06-27T21:08:52.952" v="5774" actId="26606"/>
          <ac:spMkLst>
            <pc:docMk/>
            <pc:sldMk cId="1130404186" sldId="300"/>
            <ac:spMk id="20" creationId="{DF6CFF07-D953-4F9C-9A0E-E0A6AACB6158}"/>
          </ac:spMkLst>
        </pc:spChg>
        <pc:spChg chg="add">
          <ac:chgData name="Bruce Barbet Coburn" userId="881db896-51cf-412f-ada8-a6011ace1bc0" providerId="ADAL" clId="{347554CD-6C0E-4FDE-9F43-F9E6D75E389C}" dt="2023-06-27T21:08:52.952" v="5774" actId="26606"/>
          <ac:spMkLst>
            <pc:docMk/>
            <pc:sldMk cId="1130404186" sldId="300"/>
            <ac:spMk id="21" creationId="{DAA4FEEE-0B5F-41BF-825D-60F9FB089568}"/>
          </ac:spMkLst>
        </pc:spChg>
        <pc:picChg chg="add mod">
          <ac:chgData name="Bruce Barbet Coburn" userId="881db896-51cf-412f-ada8-a6011ace1bc0" providerId="ADAL" clId="{347554CD-6C0E-4FDE-9F43-F9E6D75E389C}" dt="2023-06-27T21:08:52.952" v="5774" actId="26606"/>
          <ac:picMkLst>
            <pc:docMk/>
            <pc:sldMk cId="1130404186" sldId="300"/>
            <ac:picMk id="5" creationId="{90E5E581-0F30-46E1-E8BA-7FD5E1510F7C}"/>
          </ac:picMkLst>
        </pc:picChg>
      </pc:sldChg>
      <pc:sldChg chg="addSp modSp new mod setBg">
        <pc:chgData name="Bruce Barbet Coburn" userId="881db896-51cf-412f-ada8-a6011ace1bc0" providerId="ADAL" clId="{347554CD-6C0E-4FDE-9F43-F9E6D75E389C}" dt="2023-06-27T21:34:21.718" v="6929" actId="20577"/>
        <pc:sldMkLst>
          <pc:docMk/>
          <pc:sldMk cId="1780139574" sldId="301"/>
        </pc:sldMkLst>
        <pc:spChg chg="mod">
          <ac:chgData name="Bruce Barbet Coburn" userId="881db896-51cf-412f-ada8-a6011ace1bc0" providerId="ADAL" clId="{347554CD-6C0E-4FDE-9F43-F9E6D75E389C}" dt="2023-06-27T21:17:06.008" v="6225" actId="26606"/>
          <ac:spMkLst>
            <pc:docMk/>
            <pc:sldMk cId="1780139574" sldId="301"/>
            <ac:spMk id="2" creationId="{A58B6021-23C6-97D0-7286-CA3B448983C4}"/>
          </ac:spMkLst>
        </pc:spChg>
        <pc:spChg chg="mod">
          <ac:chgData name="Bruce Barbet Coburn" userId="881db896-51cf-412f-ada8-a6011ace1bc0" providerId="ADAL" clId="{347554CD-6C0E-4FDE-9F43-F9E6D75E389C}" dt="2023-06-27T21:34:21.718" v="6929" actId="20577"/>
          <ac:spMkLst>
            <pc:docMk/>
            <pc:sldMk cId="1780139574" sldId="301"/>
            <ac:spMk id="3" creationId="{49AC67F9-39A7-4040-8B60-DFB2C1DAE6C5}"/>
          </ac:spMkLst>
        </pc:spChg>
        <pc:spChg chg="add">
          <ac:chgData name="Bruce Barbet Coburn" userId="881db896-51cf-412f-ada8-a6011ace1bc0" providerId="ADAL" clId="{347554CD-6C0E-4FDE-9F43-F9E6D75E389C}" dt="2023-06-27T21:17:06.008" v="6225" actId="26606"/>
          <ac:spMkLst>
            <pc:docMk/>
            <pc:sldMk cId="1780139574" sldId="301"/>
            <ac:spMk id="12" creationId="{DBAF956B-591A-4461-BB3C-79AA176B099A}"/>
          </ac:spMkLst>
        </pc:spChg>
        <pc:spChg chg="add">
          <ac:chgData name="Bruce Barbet Coburn" userId="881db896-51cf-412f-ada8-a6011ace1bc0" providerId="ADAL" clId="{347554CD-6C0E-4FDE-9F43-F9E6D75E389C}" dt="2023-06-27T21:17:06.008" v="6225" actId="26606"/>
          <ac:spMkLst>
            <pc:docMk/>
            <pc:sldMk cId="1780139574" sldId="301"/>
            <ac:spMk id="14" creationId="{E8895FAA-0D03-43F6-9594-A8733552E281}"/>
          </ac:spMkLst>
        </pc:spChg>
        <pc:spChg chg="add">
          <ac:chgData name="Bruce Barbet Coburn" userId="881db896-51cf-412f-ada8-a6011ace1bc0" providerId="ADAL" clId="{347554CD-6C0E-4FDE-9F43-F9E6D75E389C}" dt="2023-06-27T21:17:06.008" v="6225" actId="26606"/>
          <ac:spMkLst>
            <pc:docMk/>
            <pc:sldMk cId="1780139574" sldId="301"/>
            <ac:spMk id="16" creationId="{918FB696-BC5E-43A4-9768-4BB5278BDC9A}"/>
          </ac:spMkLst>
        </pc:spChg>
        <pc:picChg chg="add mod">
          <ac:chgData name="Bruce Barbet Coburn" userId="881db896-51cf-412f-ada8-a6011ace1bc0" providerId="ADAL" clId="{347554CD-6C0E-4FDE-9F43-F9E6D75E389C}" dt="2023-06-27T21:17:06.008" v="6225" actId="26606"/>
          <ac:picMkLst>
            <pc:docMk/>
            <pc:sldMk cId="1780139574" sldId="301"/>
            <ac:picMk id="5" creationId="{573545AD-F0A2-5ACA-3A64-CC31ECE8BDDC}"/>
          </ac:picMkLst>
        </pc:picChg>
        <pc:picChg chg="add mod ord">
          <ac:chgData name="Bruce Barbet Coburn" userId="881db896-51cf-412f-ada8-a6011ace1bc0" providerId="ADAL" clId="{347554CD-6C0E-4FDE-9F43-F9E6D75E389C}" dt="2023-06-27T21:17:06.008" v="6225" actId="26606"/>
          <ac:picMkLst>
            <pc:docMk/>
            <pc:sldMk cId="1780139574" sldId="301"/>
            <ac:picMk id="7" creationId="{9C689222-6A0F-6422-FB72-CC1C3FC0D333}"/>
          </ac:picMkLst>
        </pc:picChg>
      </pc:sldChg>
      <pc:sldChg chg="addSp delSp modSp new mod setBg">
        <pc:chgData name="Bruce Barbet Coburn" userId="881db896-51cf-412f-ada8-a6011ace1bc0" providerId="ADAL" clId="{347554CD-6C0E-4FDE-9F43-F9E6D75E389C}" dt="2023-06-27T21:19:11.580" v="6342" actId="26606"/>
        <pc:sldMkLst>
          <pc:docMk/>
          <pc:sldMk cId="450326515" sldId="302"/>
        </pc:sldMkLst>
        <pc:spChg chg="mod">
          <ac:chgData name="Bruce Barbet Coburn" userId="881db896-51cf-412f-ada8-a6011ace1bc0" providerId="ADAL" clId="{347554CD-6C0E-4FDE-9F43-F9E6D75E389C}" dt="2023-06-27T21:19:11.580" v="6342" actId="26606"/>
          <ac:spMkLst>
            <pc:docMk/>
            <pc:sldMk cId="450326515" sldId="302"/>
            <ac:spMk id="2" creationId="{D2113D41-FACF-572C-3CF7-83B19862DA4D}"/>
          </ac:spMkLst>
        </pc:spChg>
        <pc:spChg chg="del">
          <ac:chgData name="Bruce Barbet Coburn" userId="881db896-51cf-412f-ada8-a6011ace1bc0" providerId="ADAL" clId="{347554CD-6C0E-4FDE-9F43-F9E6D75E389C}" dt="2023-06-27T21:19:11.580" v="6342" actId="26606"/>
          <ac:spMkLst>
            <pc:docMk/>
            <pc:sldMk cId="450326515" sldId="302"/>
            <ac:spMk id="3" creationId="{5BADBE33-9BB7-234C-2E39-DDBBC9363933}"/>
          </ac:spMkLst>
        </pc:spChg>
        <pc:spChg chg="add">
          <ac:chgData name="Bruce Barbet Coburn" userId="881db896-51cf-412f-ada8-a6011ace1bc0" providerId="ADAL" clId="{347554CD-6C0E-4FDE-9F43-F9E6D75E389C}" dt="2023-06-27T21:19:11.580" v="6342" actId="26606"/>
          <ac:spMkLst>
            <pc:docMk/>
            <pc:sldMk cId="450326515" sldId="302"/>
            <ac:spMk id="13" creationId="{989BE678-777B-482A-A616-FEDC47B162E5}"/>
          </ac:spMkLst>
        </pc:spChg>
        <pc:spChg chg="add">
          <ac:chgData name="Bruce Barbet Coburn" userId="881db896-51cf-412f-ada8-a6011ace1bc0" providerId="ADAL" clId="{347554CD-6C0E-4FDE-9F43-F9E6D75E389C}" dt="2023-06-27T21:19:11.580" v="6342" actId="26606"/>
          <ac:spMkLst>
            <pc:docMk/>
            <pc:sldMk cId="450326515" sldId="302"/>
            <ac:spMk id="19" creationId="{D28BE0C3-2102-4820-B88B-A448B1840D14}"/>
          </ac:spMkLst>
        </pc:spChg>
        <pc:spChg chg="add">
          <ac:chgData name="Bruce Barbet Coburn" userId="881db896-51cf-412f-ada8-a6011ace1bc0" providerId="ADAL" clId="{347554CD-6C0E-4FDE-9F43-F9E6D75E389C}" dt="2023-06-27T21:19:11.580" v="6342" actId="26606"/>
          <ac:spMkLst>
            <pc:docMk/>
            <pc:sldMk cId="450326515" sldId="302"/>
            <ac:spMk id="21" creationId="{C885E190-58DD-42DD-A4A8-401E15C92A52}"/>
          </ac:spMkLst>
        </pc:spChg>
        <pc:picChg chg="add">
          <ac:chgData name="Bruce Barbet Coburn" userId="881db896-51cf-412f-ada8-a6011ace1bc0" providerId="ADAL" clId="{347554CD-6C0E-4FDE-9F43-F9E6D75E389C}" dt="2023-06-27T21:19:11.580" v="6342" actId="26606"/>
          <ac:picMkLst>
            <pc:docMk/>
            <pc:sldMk cId="450326515" sldId="302"/>
            <ac:picMk id="5" creationId="{8BC8D8CA-1D9B-09D2-A68D-3A540AE30D5C}"/>
          </ac:picMkLst>
        </pc:picChg>
        <pc:picChg chg="add">
          <ac:chgData name="Bruce Barbet Coburn" userId="881db896-51cf-412f-ada8-a6011ace1bc0" providerId="ADAL" clId="{347554CD-6C0E-4FDE-9F43-F9E6D75E389C}" dt="2023-06-27T21:19:11.580" v="6342" actId="26606"/>
          <ac:picMkLst>
            <pc:docMk/>
            <pc:sldMk cId="450326515" sldId="302"/>
            <ac:picMk id="9" creationId="{DF19BAF3-7E20-4B9D-B544-BABAEEA1FA75}"/>
          </ac:picMkLst>
        </pc:picChg>
        <pc:picChg chg="add">
          <ac:chgData name="Bruce Barbet Coburn" userId="881db896-51cf-412f-ada8-a6011ace1bc0" providerId="ADAL" clId="{347554CD-6C0E-4FDE-9F43-F9E6D75E389C}" dt="2023-06-27T21:19:11.580" v="6342" actId="26606"/>
          <ac:picMkLst>
            <pc:docMk/>
            <pc:sldMk cId="450326515" sldId="302"/>
            <ac:picMk id="11" creationId="{950648F4-ABCD-4DF0-8641-76CFB2354721}"/>
          </ac:picMkLst>
        </pc:picChg>
        <pc:picChg chg="add">
          <ac:chgData name="Bruce Barbet Coburn" userId="881db896-51cf-412f-ada8-a6011ace1bc0" providerId="ADAL" clId="{347554CD-6C0E-4FDE-9F43-F9E6D75E389C}" dt="2023-06-27T21:19:11.580" v="6342" actId="26606"/>
          <ac:picMkLst>
            <pc:docMk/>
            <pc:sldMk cId="450326515" sldId="302"/>
            <ac:picMk id="15" creationId="{CF1EB4BD-9C7E-4AA3-9681-C7EB0DA6250B}"/>
          </ac:picMkLst>
        </pc:picChg>
        <pc:picChg chg="add">
          <ac:chgData name="Bruce Barbet Coburn" userId="881db896-51cf-412f-ada8-a6011ace1bc0" providerId="ADAL" clId="{347554CD-6C0E-4FDE-9F43-F9E6D75E389C}" dt="2023-06-27T21:19:11.580" v="6342" actId="26606"/>
          <ac:picMkLst>
            <pc:docMk/>
            <pc:sldMk cId="450326515" sldId="302"/>
            <ac:picMk id="17" creationId="{94AAE3AA-3759-4D28-B0EF-575F25A5146C}"/>
          </ac:picMkLst>
        </pc:picChg>
      </pc:sldChg>
      <pc:sldChg chg="addSp delSp modSp new mod setBg setClrOvrMap">
        <pc:chgData name="Bruce Barbet Coburn" userId="881db896-51cf-412f-ada8-a6011ace1bc0" providerId="ADAL" clId="{347554CD-6C0E-4FDE-9F43-F9E6D75E389C}" dt="2023-06-27T21:23:22.772" v="6873" actId="26606"/>
        <pc:sldMkLst>
          <pc:docMk/>
          <pc:sldMk cId="683537008" sldId="303"/>
        </pc:sldMkLst>
        <pc:spChg chg="mod">
          <ac:chgData name="Bruce Barbet Coburn" userId="881db896-51cf-412f-ada8-a6011ace1bc0" providerId="ADAL" clId="{347554CD-6C0E-4FDE-9F43-F9E6D75E389C}" dt="2023-06-27T21:23:22.772" v="6873" actId="26606"/>
          <ac:spMkLst>
            <pc:docMk/>
            <pc:sldMk cId="683537008" sldId="303"/>
            <ac:spMk id="2" creationId="{42EE0BD1-34D5-F12A-17B4-E426060ADFA2}"/>
          </ac:spMkLst>
        </pc:spChg>
        <pc:spChg chg="del">
          <ac:chgData name="Bruce Barbet Coburn" userId="881db896-51cf-412f-ada8-a6011ace1bc0" providerId="ADAL" clId="{347554CD-6C0E-4FDE-9F43-F9E6D75E389C}" dt="2023-06-27T21:19:52.375" v="6358"/>
          <ac:spMkLst>
            <pc:docMk/>
            <pc:sldMk cId="683537008" sldId="303"/>
            <ac:spMk id="3" creationId="{F15B5F67-5DBF-09F7-B2C0-973063AA80C2}"/>
          </ac:spMkLst>
        </pc:spChg>
        <pc:spChg chg="add del mod">
          <ac:chgData name="Bruce Barbet Coburn" userId="881db896-51cf-412f-ada8-a6011ace1bc0" providerId="ADAL" clId="{347554CD-6C0E-4FDE-9F43-F9E6D75E389C}" dt="2023-06-27T21:20:05.683" v="6362"/>
          <ac:spMkLst>
            <pc:docMk/>
            <pc:sldMk cId="683537008" sldId="303"/>
            <ac:spMk id="7" creationId="{BA5B7541-F5FA-739C-E63F-040FFA4AA705}"/>
          </ac:spMkLst>
        </pc:spChg>
        <pc:spChg chg="add mod">
          <ac:chgData name="Bruce Barbet Coburn" userId="881db896-51cf-412f-ada8-a6011ace1bc0" providerId="ADAL" clId="{347554CD-6C0E-4FDE-9F43-F9E6D75E389C}" dt="2023-06-27T21:23:22.772" v="6873" actId="26606"/>
          <ac:spMkLst>
            <pc:docMk/>
            <pc:sldMk cId="683537008" sldId="303"/>
            <ac:spMk id="10" creationId="{3FDD3565-9BE7-4B2E-9E1D-FC94197DC2A9}"/>
          </ac:spMkLst>
        </pc:spChg>
        <pc:spChg chg="add del">
          <ac:chgData name="Bruce Barbet Coburn" userId="881db896-51cf-412f-ada8-a6011ace1bc0" providerId="ADAL" clId="{347554CD-6C0E-4FDE-9F43-F9E6D75E389C}" dt="2023-06-27T21:23:20.636" v="6868" actId="26606"/>
          <ac:spMkLst>
            <pc:docMk/>
            <pc:sldMk cId="683537008" sldId="303"/>
            <ac:spMk id="15" creationId="{EE4E366E-272A-409E-840F-9A6A64A9E3FF}"/>
          </ac:spMkLst>
        </pc:spChg>
        <pc:spChg chg="add del">
          <ac:chgData name="Bruce Barbet Coburn" userId="881db896-51cf-412f-ada8-a6011ace1bc0" providerId="ADAL" clId="{347554CD-6C0E-4FDE-9F43-F9E6D75E389C}" dt="2023-06-27T21:23:20.636" v="6868" actId="26606"/>
          <ac:spMkLst>
            <pc:docMk/>
            <pc:sldMk cId="683537008" sldId="303"/>
            <ac:spMk id="17" creationId="{A721560C-E4AB-4287-A29C-3F6916794CB9}"/>
          </ac:spMkLst>
        </pc:spChg>
        <pc:spChg chg="add del">
          <ac:chgData name="Bruce Barbet Coburn" userId="881db896-51cf-412f-ada8-a6011ace1bc0" providerId="ADAL" clId="{347554CD-6C0E-4FDE-9F43-F9E6D75E389C}" dt="2023-06-27T21:23:20.636" v="6868" actId="26606"/>
          <ac:spMkLst>
            <pc:docMk/>
            <pc:sldMk cId="683537008" sldId="303"/>
            <ac:spMk id="19" creationId="{DF6CFF07-D953-4F9C-9A0E-E0A6AACB6158}"/>
          </ac:spMkLst>
        </pc:spChg>
        <pc:spChg chg="add del">
          <ac:chgData name="Bruce Barbet Coburn" userId="881db896-51cf-412f-ada8-a6011ace1bc0" providerId="ADAL" clId="{347554CD-6C0E-4FDE-9F43-F9E6D75E389C}" dt="2023-06-27T21:23:20.636" v="6868" actId="26606"/>
          <ac:spMkLst>
            <pc:docMk/>
            <pc:sldMk cId="683537008" sldId="303"/>
            <ac:spMk id="21" creationId="{DAA4FEEE-0B5F-41BF-825D-60F9FB089568}"/>
          </ac:spMkLst>
        </pc:spChg>
        <pc:spChg chg="add del">
          <ac:chgData name="Bruce Barbet Coburn" userId="881db896-51cf-412f-ada8-a6011ace1bc0" providerId="ADAL" clId="{347554CD-6C0E-4FDE-9F43-F9E6D75E389C}" dt="2023-06-27T21:23:21.298" v="6870" actId="26606"/>
          <ac:spMkLst>
            <pc:docMk/>
            <pc:sldMk cId="683537008" sldId="303"/>
            <ac:spMk id="23" creationId="{49076D5E-68ED-4CD1-A04F-E7934EBFAAD9}"/>
          </ac:spMkLst>
        </pc:spChg>
        <pc:spChg chg="add del">
          <ac:chgData name="Bruce Barbet Coburn" userId="881db896-51cf-412f-ada8-a6011ace1bc0" providerId="ADAL" clId="{347554CD-6C0E-4FDE-9F43-F9E6D75E389C}" dt="2023-06-27T21:23:21.298" v="6870" actId="26606"/>
          <ac:spMkLst>
            <pc:docMk/>
            <pc:sldMk cId="683537008" sldId="303"/>
            <ac:spMk id="24" creationId="{21BE0A6B-EBF8-4301-B1AE-F6A1C4003E2A}"/>
          </ac:spMkLst>
        </pc:spChg>
        <pc:spChg chg="add del">
          <ac:chgData name="Bruce Barbet Coburn" userId="881db896-51cf-412f-ada8-a6011ace1bc0" providerId="ADAL" clId="{347554CD-6C0E-4FDE-9F43-F9E6D75E389C}" dt="2023-06-27T21:23:21.298" v="6870" actId="26606"/>
          <ac:spMkLst>
            <pc:docMk/>
            <pc:sldMk cId="683537008" sldId="303"/>
            <ac:spMk id="25" creationId="{03C06118-B3FE-4B51-80A1-B82C2E9FF970}"/>
          </ac:spMkLst>
        </pc:spChg>
        <pc:spChg chg="add del">
          <ac:chgData name="Bruce Barbet Coburn" userId="881db896-51cf-412f-ada8-a6011ace1bc0" providerId="ADAL" clId="{347554CD-6C0E-4FDE-9F43-F9E6D75E389C}" dt="2023-06-27T21:23:21.298" v="6870" actId="26606"/>
          <ac:spMkLst>
            <pc:docMk/>
            <pc:sldMk cId="683537008" sldId="303"/>
            <ac:spMk id="26" creationId="{172BE3F8-96D6-4535-9AE4-694DC4F5B13F}"/>
          </ac:spMkLst>
        </pc:spChg>
        <pc:spChg chg="add del">
          <ac:chgData name="Bruce Barbet Coburn" userId="881db896-51cf-412f-ada8-a6011ace1bc0" providerId="ADAL" clId="{347554CD-6C0E-4FDE-9F43-F9E6D75E389C}" dt="2023-06-27T21:23:22.761" v="6872" actId="26606"/>
          <ac:spMkLst>
            <pc:docMk/>
            <pc:sldMk cId="683537008" sldId="303"/>
            <ac:spMk id="28" creationId="{5F3FC718-FDE3-4EF7-921E-A5F374EAF824}"/>
          </ac:spMkLst>
        </pc:spChg>
        <pc:spChg chg="add del">
          <ac:chgData name="Bruce Barbet Coburn" userId="881db896-51cf-412f-ada8-a6011ace1bc0" providerId="ADAL" clId="{347554CD-6C0E-4FDE-9F43-F9E6D75E389C}" dt="2023-06-27T21:23:22.761" v="6872" actId="26606"/>
          <ac:spMkLst>
            <pc:docMk/>
            <pc:sldMk cId="683537008" sldId="303"/>
            <ac:spMk id="29" creationId="{FAA0F719-3DC8-4F08-AD8F-5A845658CB9D}"/>
          </ac:spMkLst>
        </pc:spChg>
        <pc:spChg chg="add del">
          <ac:chgData name="Bruce Barbet Coburn" userId="881db896-51cf-412f-ada8-a6011ace1bc0" providerId="ADAL" clId="{347554CD-6C0E-4FDE-9F43-F9E6D75E389C}" dt="2023-06-27T21:23:22.761" v="6872" actId="26606"/>
          <ac:spMkLst>
            <pc:docMk/>
            <pc:sldMk cId="683537008" sldId="303"/>
            <ac:spMk id="30" creationId="{7DCB61BE-FA0F-4EFB-BE0E-268BAD8E30D6}"/>
          </ac:spMkLst>
        </pc:spChg>
        <pc:spChg chg="add del">
          <ac:chgData name="Bruce Barbet Coburn" userId="881db896-51cf-412f-ada8-a6011ace1bc0" providerId="ADAL" clId="{347554CD-6C0E-4FDE-9F43-F9E6D75E389C}" dt="2023-06-27T21:23:22.761" v="6872" actId="26606"/>
          <ac:spMkLst>
            <pc:docMk/>
            <pc:sldMk cId="683537008" sldId="303"/>
            <ac:spMk id="31" creationId="{A4B31EAA-7423-46F7-9B90-4AB2B09C35C4}"/>
          </ac:spMkLst>
        </pc:spChg>
        <pc:spChg chg="add">
          <ac:chgData name="Bruce Barbet Coburn" userId="881db896-51cf-412f-ada8-a6011ace1bc0" providerId="ADAL" clId="{347554CD-6C0E-4FDE-9F43-F9E6D75E389C}" dt="2023-06-27T21:23:22.772" v="6873" actId="26606"/>
          <ac:spMkLst>
            <pc:docMk/>
            <pc:sldMk cId="683537008" sldId="303"/>
            <ac:spMk id="33" creationId="{49076D5E-68ED-4CD1-A04F-E7934EBFAAD9}"/>
          </ac:spMkLst>
        </pc:spChg>
        <pc:spChg chg="add">
          <ac:chgData name="Bruce Barbet Coburn" userId="881db896-51cf-412f-ada8-a6011ace1bc0" providerId="ADAL" clId="{347554CD-6C0E-4FDE-9F43-F9E6D75E389C}" dt="2023-06-27T21:23:22.772" v="6873" actId="26606"/>
          <ac:spMkLst>
            <pc:docMk/>
            <pc:sldMk cId="683537008" sldId="303"/>
            <ac:spMk id="34" creationId="{21BE0A6B-EBF8-4301-B1AE-F6A1C4003E2A}"/>
          </ac:spMkLst>
        </pc:spChg>
        <pc:spChg chg="add">
          <ac:chgData name="Bruce Barbet Coburn" userId="881db896-51cf-412f-ada8-a6011ace1bc0" providerId="ADAL" clId="{347554CD-6C0E-4FDE-9F43-F9E6D75E389C}" dt="2023-06-27T21:23:22.772" v="6873" actId="26606"/>
          <ac:spMkLst>
            <pc:docMk/>
            <pc:sldMk cId="683537008" sldId="303"/>
            <ac:spMk id="35" creationId="{03C06118-B3FE-4B51-80A1-B82C2E9FF970}"/>
          </ac:spMkLst>
        </pc:spChg>
        <pc:spChg chg="add">
          <ac:chgData name="Bruce Barbet Coburn" userId="881db896-51cf-412f-ada8-a6011ace1bc0" providerId="ADAL" clId="{347554CD-6C0E-4FDE-9F43-F9E6D75E389C}" dt="2023-06-27T21:23:22.772" v="6873" actId="26606"/>
          <ac:spMkLst>
            <pc:docMk/>
            <pc:sldMk cId="683537008" sldId="303"/>
            <ac:spMk id="36" creationId="{172BE3F8-96D6-4535-9AE4-694DC4F5B13F}"/>
          </ac:spMkLst>
        </pc:spChg>
        <pc:picChg chg="add del mod">
          <ac:chgData name="Bruce Barbet Coburn" userId="881db896-51cf-412f-ada8-a6011ace1bc0" providerId="ADAL" clId="{347554CD-6C0E-4FDE-9F43-F9E6D75E389C}" dt="2023-06-27T21:19:53.903" v="6361" actId="478"/>
          <ac:picMkLst>
            <pc:docMk/>
            <pc:sldMk cId="683537008" sldId="303"/>
            <ac:picMk id="5" creationId="{B1D9DE81-FFF0-4AFF-108D-E6BCB2719322}"/>
          </ac:picMkLst>
        </pc:picChg>
        <pc:picChg chg="add mod ord">
          <ac:chgData name="Bruce Barbet Coburn" userId="881db896-51cf-412f-ada8-a6011ace1bc0" providerId="ADAL" clId="{347554CD-6C0E-4FDE-9F43-F9E6D75E389C}" dt="2023-06-27T21:23:22.772" v="6873" actId="26606"/>
          <ac:picMkLst>
            <pc:docMk/>
            <pc:sldMk cId="683537008" sldId="303"/>
            <ac:picMk id="9" creationId="{A0A22DDD-D3BC-D816-4576-325C0D910D40}"/>
          </ac:picMkLst>
        </pc:picChg>
      </pc:sldChg>
      <pc:sldChg chg="addSp delSp modSp new mod setBg">
        <pc:chgData name="Bruce Barbet Coburn" userId="881db896-51cf-412f-ada8-a6011ace1bc0" providerId="ADAL" clId="{347554CD-6C0E-4FDE-9F43-F9E6D75E389C}" dt="2023-06-27T21:24:08.365" v="6901" actId="26606"/>
        <pc:sldMkLst>
          <pc:docMk/>
          <pc:sldMk cId="2343641038" sldId="304"/>
        </pc:sldMkLst>
        <pc:spChg chg="mod">
          <ac:chgData name="Bruce Barbet Coburn" userId="881db896-51cf-412f-ada8-a6011ace1bc0" providerId="ADAL" clId="{347554CD-6C0E-4FDE-9F43-F9E6D75E389C}" dt="2023-06-27T21:24:08.365" v="6901" actId="26606"/>
          <ac:spMkLst>
            <pc:docMk/>
            <pc:sldMk cId="2343641038" sldId="304"/>
            <ac:spMk id="2" creationId="{731F0490-1329-A894-7D72-4B0E1B6854F6}"/>
          </ac:spMkLst>
        </pc:spChg>
        <pc:spChg chg="del mod">
          <ac:chgData name="Bruce Barbet Coburn" userId="881db896-51cf-412f-ada8-a6011ace1bc0" providerId="ADAL" clId="{347554CD-6C0E-4FDE-9F43-F9E6D75E389C}" dt="2023-06-27T21:23:44.614" v="6876" actId="478"/>
          <ac:spMkLst>
            <pc:docMk/>
            <pc:sldMk cId="2343641038" sldId="304"/>
            <ac:spMk id="3" creationId="{FFECB508-F4E8-6F23-BB45-D10D975EEEAB}"/>
          </ac:spMkLst>
        </pc:spChg>
        <pc:spChg chg="add">
          <ac:chgData name="Bruce Barbet Coburn" userId="881db896-51cf-412f-ada8-a6011ace1bc0" providerId="ADAL" clId="{347554CD-6C0E-4FDE-9F43-F9E6D75E389C}" dt="2023-06-27T21:24:08.365" v="6901" actId="26606"/>
          <ac:spMkLst>
            <pc:docMk/>
            <pc:sldMk cId="2343641038" sldId="304"/>
            <ac:spMk id="11" creationId="{4FA533C5-33E3-4611-AF9F-72811D8B26A6}"/>
          </ac:spMkLst>
        </pc:spChg>
        <pc:spChg chg="add">
          <ac:chgData name="Bruce Barbet Coburn" userId="881db896-51cf-412f-ada8-a6011ace1bc0" providerId="ADAL" clId="{347554CD-6C0E-4FDE-9F43-F9E6D75E389C}" dt="2023-06-27T21:24:08.365" v="6901" actId="26606"/>
          <ac:spMkLst>
            <pc:docMk/>
            <pc:sldMk cId="2343641038" sldId="304"/>
            <ac:spMk id="17" creationId="{87F0FDC4-AD8C-47D9-9131-623C98ADB0AE}"/>
          </ac:spMkLst>
        </pc:spChg>
        <pc:spChg chg="add">
          <ac:chgData name="Bruce Barbet Coburn" userId="881db896-51cf-412f-ada8-a6011ace1bc0" providerId="ADAL" clId="{347554CD-6C0E-4FDE-9F43-F9E6D75E389C}" dt="2023-06-27T21:24:08.365" v="6901" actId="26606"/>
          <ac:spMkLst>
            <pc:docMk/>
            <pc:sldMk cId="2343641038" sldId="304"/>
            <ac:spMk id="19" creationId="{E6A222EB-A81E-4238-B08D-AAB1828C8E0B}"/>
          </ac:spMkLst>
        </pc:spChg>
        <pc:spChg chg="add">
          <ac:chgData name="Bruce Barbet Coburn" userId="881db896-51cf-412f-ada8-a6011ace1bc0" providerId="ADAL" clId="{347554CD-6C0E-4FDE-9F43-F9E6D75E389C}" dt="2023-06-27T21:24:08.365" v="6901" actId="26606"/>
          <ac:spMkLst>
            <pc:docMk/>
            <pc:sldMk cId="2343641038" sldId="304"/>
            <ac:spMk id="21" creationId="{E014676C-074B-475A-8346-9C901C86CB97}"/>
          </ac:spMkLst>
        </pc:spChg>
        <pc:picChg chg="add">
          <ac:chgData name="Bruce Barbet Coburn" userId="881db896-51cf-412f-ada8-a6011ace1bc0" providerId="ADAL" clId="{347554CD-6C0E-4FDE-9F43-F9E6D75E389C}" dt="2023-06-27T21:24:08.365" v="6901" actId="26606"/>
          <ac:picMkLst>
            <pc:docMk/>
            <pc:sldMk cId="2343641038" sldId="304"/>
            <ac:picMk id="7" creationId="{91B28F63-CF00-448F-B141-FE33C33B1891}"/>
          </ac:picMkLst>
        </pc:picChg>
        <pc:picChg chg="add">
          <ac:chgData name="Bruce Barbet Coburn" userId="881db896-51cf-412f-ada8-a6011ace1bc0" providerId="ADAL" clId="{347554CD-6C0E-4FDE-9F43-F9E6D75E389C}" dt="2023-06-27T21:24:08.365" v="6901" actId="26606"/>
          <ac:picMkLst>
            <pc:docMk/>
            <pc:sldMk cId="2343641038" sldId="304"/>
            <ac:picMk id="9" creationId="{2AE609E2-8522-44E4-9077-980E5BCF3E14}"/>
          </ac:picMkLst>
        </pc:picChg>
        <pc:picChg chg="add">
          <ac:chgData name="Bruce Barbet Coburn" userId="881db896-51cf-412f-ada8-a6011ace1bc0" providerId="ADAL" clId="{347554CD-6C0E-4FDE-9F43-F9E6D75E389C}" dt="2023-06-27T21:24:08.365" v="6901" actId="26606"/>
          <ac:picMkLst>
            <pc:docMk/>
            <pc:sldMk cId="2343641038" sldId="304"/>
            <ac:picMk id="13" creationId="{8949AD42-25FD-4C3D-9EEE-B7FEC5809988}"/>
          </ac:picMkLst>
        </pc:picChg>
        <pc:picChg chg="add">
          <ac:chgData name="Bruce Barbet Coburn" userId="881db896-51cf-412f-ada8-a6011ace1bc0" providerId="ADAL" clId="{347554CD-6C0E-4FDE-9F43-F9E6D75E389C}" dt="2023-06-27T21:24:08.365" v="6901" actId="26606"/>
          <ac:picMkLst>
            <pc:docMk/>
            <pc:sldMk cId="2343641038" sldId="304"/>
            <ac:picMk id="15" creationId="{6AC7D913-60B7-4603-881B-831DA5D3A940}"/>
          </ac:picMkLst>
        </pc:picChg>
        <pc:cxnChg chg="add">
          <ac:chgData name="Bruce Barbet Coburn" userId="881db896-51cf-412f-ada8-a6011ace1bc0" providerId="ADAL" clId="{347554CD-6C0E-4FDE-9F43-F9E6D75E389C}" dt="2023-06-27T21:24:08.365" v="6901" actId="26606"/>
          <ac:cxnSpMkLst>
            <pc:docMk/>
            <pc:sldMk cId="2343641038" sldId="304"/>
            <ac:cxnSpMk id="23" creationId="{179C4C8E-197B-4679-AE96-B5147F971C90}"/>
          </ac:cxnSpMkLst>
        </pc:cxnChg>
      </pc:sldChg>
      <pc:sldChg chg="addSp delSp modSp new mod">
        <pc:chgData name="Bruce Barbet Coburn" userId="881db896-51cf-412f-ada8-a6011ace1bc0" providerId="ADAL" clId="{347554CD-6C0E-4FDE-9F43-F9E6D75E389C}" dt="2023-06-27T21:32:17.089" v="6927" actId="12"/>
        <pc:sldMkLst>
          <pc:docMk/>
          <pc:sldMk cId="3502376005" sldId="305"/>
        </pc:sldMkLst>
        <pc:spChg chg="mod">
          <ac:chgData name="Bruce Barbet Coburn" userId="881db896-51cf-412f-ada8-a6011ace1bc0" providerId="ADAL" clId="{347554CD-6C0E-4FDE-9F43-F9E6D75E389C}" dt="2023-06-27T21:24:34.078" v="6912" actId="20577"/>
          <ac:spMkLst>
            <pc:docMk/>
            <pc:sldMk cId="3502376005" sldId="305"/>
            <ac:spMk id="2" creationId="{C22283D1-F151-4509-68F0-9F5830D1E4CD}"/>
          </ac:spMkLst>
        </pc:spChg>
        <pc:spChg chg="del">
          <ac:chgData name="Bruce Barbet Coburn" userId="881db896-51cf-412f-ada8-a6011ace1bc0" providerId="ADAL" clId="{347554CD-6C0E-4FDE-9F43-F9E6D75E389C}" dt="2023-06-27T21:24:37.223" v="6913" actId="478"/>
          <ac:spMkLst>
            <pc:docMk/>
            <pc:sldMk cId="3502376005" sldId="305"/>
            <ac:spMk id="3" creationId="{C290F260-1311-B19F-A612-6BF94A782FF4}"/>
          </ac:spMkLst>
        </pc:spChg>
        <pc:spChg chg="add mod">
          <ac:chgData name="Bruce Barbet Coburn" userId="881db896-51cf-412f-ada8-a6011ace1bc0" providerId="ADAL" clId="{347554CD-6C0E-4FDE-9F43-F9E6D75E389C}" dt="2023-06-27T21:32:17.089" v="6927" actId="12"/>
          <ac:spMkLst>
            <pc:docMk/>
            <pc:sldMk cId="3502376005" sldId="305"/>
            <ac:spMk id="4" creationId="{A6212CAF-4927-9CB2-3990-816B69BD9405}"/>
          </ac:spMkLst>
        </pc:spChg>
      </pc:sldChg>
    </pc:docChg>
  </pc:docChgLst>
  <pc:docChgLst>
    <pc:chgData name="Bruce Barbet Coburn" userId="881db896-51cf-412f-ada8-a6011ace1bc0" providerId="ADAL" clId="{162591BA-0EFA-48C2-BCDD-1BE97A9B9090}"/>
    <pc:docChg chg="undo custSel delSld modSld">
      <pc:chgData name="Bruce Barbet Coburn" userId="881db896-51cf-412f-ada8-a6011ace1bc0" providerId="ADAL" clId="{162591BA-0EFA-48C2-BCDD-1BE97A9B9090}" dt="2023-06-27T21:45:18.951" v="85"/>
      <pc:docMkLst>
        <pc:docMk/>
      </pc:docMkLst>
      <pc:sldChg chg="addSp delSp modSp mod setBg addAnim modAnim">
        <pc:chgData name="Bruce Barbet Coburn" userId="881db896-51cf-412f-ada8-a6011ace1bc0" providerId="ADAL" clId="{162591BA-0EFA-48C2-BCDD-1BE97A9B9090}" dt="2023-06-27T21:45:18.951" v="85"/>
        <pc:sldMkLst>
          <pc:docMk/>
          <pc:sldMk cId="4206231625" sldId="256"/>
        </pc:sldMkLst>
        <pc:spChg chg="mod">
          <ac:chgData name="Bruce Barbet Coburn" userId="881db896-51cf-412f-ada8-a6011ace1bc0" providerId="ADAL" clId="{162591BA-0EFA-48C2-BCDD-1BE97A9B9090}" dt="2023-06-27T21:45:04.511" v="83" actId="26606"/>
          <ac:spMkLst>
            <pc:docMk/>
            <pc:sldMk cId="4206231625" sldId="256"/>
            <ac:spMk id="2" creationId="{2F9A54F1-6616-4E12-AF67-6E729330DFCE}"/>
          </ac:spMkLst>
        </pc:spChg>
        <pc:spChg chg="add del">
          <ac:chgData name="Bruce Barbet Coburn" userId="881db896-51cf-412f-ada8-a6011ace1bc0" providerId="ADAL" clId="{162591BA-0EFA-48C2-BCDD-1BE97A9B9090}" dt="2023-06-27T21:45:04.511" v="83" actId="26606"/>
          <ac:spMkLst>
            <pc:docMk/>
            <pc:sldMk cId="4206231625" sldId="256"/>
            <ac:spMk id="7" creationId="{59EC6FFF-3949-4638-A265-B1515909B9FA}"/>
          </ac:spMkLst>
        </pc:spChg>
        <pc:spChg chg="add del">
          <ac:chgData name="Bruce Barbet Coburn" userId="881db896-51cf-412f-ada8-a6011ace1bc0" providerId="ADAL" clId="{162591BA-0EFA-48C2-BCDD-1BE97A9B9090}" dt="2023-06-27T21:45:04.511" v="83" actId="26606"/>
          <ac:spMkLst>
            <pc:docMk/>
            <pc:sldMk cId="4206231625" sldId="256"/>
            <ac:spMk id="9" creationId="{8C05BC5F-3118-49D0-B18C-5D9CC922C23D}"/>
          </ac:spMkLst>
        </pc:spChg>
        <pc:spChg chg="add del">
          <ac:chgData name="Bruce Barbet Coburn" userId="881db896-51cf-412f-ada8-a6011ace1bc0" providerId="ADAL" clId="{162591BA-0EFA-48C2-BCDD-1BE97A9B9090}" dt="2023-06-27T21:45:04.511" v="83" actId="26606"/>
          <ac:spMkLst>
            <pc:docMk/>
            <pc:sldMk cId="4206231625" sldId="256"/>
            <ac:spMk id="11" creationId="{9A4B1E59-3C8A-453C-B841-6AB3B0CF7069}"/>
          </ac:spMkLst>
        </pc:spChg>
        <pc:spChg chg="add del">
          <ac:chgData name="Bruce Barbet Coburn" userId="881db896-51cf-412f-ada8-a6011ace1bc0" providerId="ADAL" clId="{162591BA-0EFA-48C2-BCDD-1BE97A9B9090}" dt="2023-06-27T21:44:58.501" v="80" actId="26606"/>
          <ac:spMkLst>
            <pc:docMk/>
            <pc:sldMk cId="4206231625" sldId="256"/>
            <ac:spMk id="16" creationId="{59EC6FFF-3949-4638-A265-B1515909B9FA}"/>
          </ac:spMkLst>
        </pc:spChg>
        <pc:spChg chg="add del">
          <ac:chgData name="Bruce Barbet Coburn" userId="881db896-51cf-412f-ada8-a6011ace1bc0" providerId="ADAL" clId="{162591BA-0EFA-48C2-BCDD-1BE97A9B9090}" dt="2023-06-27T21:45:04.468" v="82" actId="26606"/>
          <ac:spMkLst>
            <pc:docMk/>
            <pc:sldMk cId="4206231625" sldId="256"/>
            <ac:spMk id="17" creationId="{4A5788BB-481F-4FC7-AD49-73D20DDD6AE4}"/>
          </ac:spMkLst>
        </pc:spChg>
        <pc:spChg chg="add del">
          <ac:chgData name="Bruce Barbet Coburn" userId="881db896-51cf-412f-ada8-a6011ace1bc0" providerId="ADAL" clId="{162591BA-0EFA-48C2-BCDD-1BE97A9B9090}" dt="2023-06-27T21:44:58.501" v="80" actId="26606"/>
          <ac:spMkLst>
            <pc:docMk/>
            <pc:sldMk cId="4206231625" sldId="256"/>
            <ac:spMk id="18" creationId="{8C05BC5F-3118-49D0-B18C-5D9CC922C23D}"/>
          </ac:spMkLst>
        </pc:spChg>
        <pc:spChg chg="add">
          <ac:chgData name="Bruce Barbet Coburn" userId="881db896-51cf-412f-ada8-a6011ace1bc0" providerId="ADAL" clId="{162591BA-0EFA-48C2-BCDD-1BE97A9B9090}" dt="2023-06-27T21:45:04.511" v="83" actId="26606"/>
          <ac:spMkLst>
            <pc:docMk/>
            <pc:sldMk cId="4206231625" sldId="256"/>
            <ac:spMk id="19" creationId="{E6A222EB-A81E-4238-B08D-AAB1828C8E0B}"/>
          </ac:spMkLst>
        </pc:spChg>
        <pc:spChg chg="add del">
          <ac:chgData name="Bruce Barbet Coburn" userId="881db896-51cf-412f-ada8-a6011ace1bc0" providerId="ADAL" clId="{162591BA-0EFA-48C2-BCDD-1BE97A9B9090}" dt="2023-06-27T21:44:58.501" v="80" actId="26606"/>
          <ac:spMkLst>
            <pc:docMk/>
            <pc:sldMk cId="4206231625" sldId="256"/>
            <ac:spMk id="20" creationId="{9A4B1E59-3C8A-453C-B841-6AB3B0CF7069}"/>
          </ac:spMkLst>
        </pc:spChg>
        <pc:spChg chg="add">
          <ac:chgData name="Bruce Barbet Coburn" userId="881db896-51cf-412f-ada8-a6011ace1bc0" providerId="ADAL" clId="{162591BA-0EFA-48C2-BCDD-1BE97A9B9090}" dt="2023-06-27T21:45:04.511" v="83" actId="26606"/>
          <ac:spMkLst>
            <pc:docMk/>
            <pc:sldMk cId="4206231625" sldId="256"/>
            <ac:spMk id="21" creationId="{E014676C-074B-475A-8346-9C901C86CB97}"/>
          </ac:spMkLst>
        </pc:spChg>
        <pc:picChg chg="add del">
          <ac:chgData name="Bruce Barbet Coburn" userId="881db896-51cf-412f-ada8-a6011ace1bc0" providerId="ADAL" clId="{162591BA-0EFA-48C2-BCDD-1BE97A9B9090}" dt="2023-06-27T21:45:04.468" v="82" actId="26606"/>
          <ac:picMkLst>
            <pc:docMk/>
            <pc:sldMk cId="4206231625" sldId="256"/>
            <ac:picMk id="13" creationId="{62C51BD6-F66C-3179-CD1F-DDEDFB6EF099}"/>
          </ac:picMkLst>
        </pc:picChg>
        <pc:cxnChg chg="add">
          <ac:chgData name="Bruce Barbet Coburn" userId="881db896-51cf-412f-ada8-a6011ace1bc0" providerId="ADAL" clId="{162591BA-0EFA-48C2-BCDD-1BE97A9B9090}" dt="2023-06-27T21:45:04.511" v="83" actId="26606"/>
          <ac:cxnSpMkLst>
            <pc:docMk/>
            <pc:sldMk cId="4206231625" sldId="256"/>
            <ac:cxnSpMk id="22" creationId="{179C4C8E-197B-4679-AE96-B5147F971C90}"/>
          </ac:cxnSpMkLst>
        </pc:cxnChg>
      </pc:sldChg>
      <pc:sldChg chg="del">
        <pc:chgData name="Bruce Barbet Coburn" userId="881db896-51cf-412f-ada8-a6011ace1bc0" providerId="ADAL" clId="{162591BA-0EFA-48C2-BCDD-1BE97A9B9090}" dt="2023-06-27T21:42:43.663" v="12" actId="47"/>
        <pc:sldMkLst>
          <pc:docMk/>
          <pc:sldMk cId="4239991038" sldId="293"/>
        </pc:sldMkLst>
      </pc:sldChg>
      <pc:sldChg chg="del">
        <pc:chgData name="Bruce Barbet Coburn" userId="881db896-51cf-412f-ada8-a6011ace1bc0" providerId="ADAL" clId="{162591BA-0EFA-48C2-BCDD-1BE97A9B9090}" dt="2023-06-27T21:42:42.967" v="11" actId="47"/>
        <pc:sldMkLst>
          <pc:docMk/>
          <pc:sldMk cId="373905964" sldId="294"/>
        </pc:sldMkLst>
      </pc:sldChg>
      <pc:sldChg chg="del">
        <pc:chgData name="Bruce Barbet Coburn" userId="881db896-51cf-412f-ada8-a6011ace1bc0" providerId="ADAL" clId="{162591BA-0EFA-48C2-BCDD-1BE97A9B9090}" dt="2023-06-27T21:42:42.602" v="10" actId="47"/>
        <pc:sldMkLst>
          <pc:docMk/>
          <pc:sldMk cId="3290013605" sldId="295"/>
        </pc:sldMkLst>
      </pc:sldChg>
      <pc:sldChg chg="del">
        <pc:chgData name="Bruce Barbet Coburn" userId="881db896-51cf-412f-ada8-a6011ace1bc0" providerId="ADAL" clId="{162591BA-0EFA-48C2-BCDD-1BE97A9B9090}" dt="2023-06-27T21:42:42.322" v="9" actId="47"/>
        <pc:sldMkLst>
          <pc:docMk/>
          <pc:sldMk cId="2071166694" sldId="296"/>
        </pc:sldMkLst>
      </pc:sldChg>
      <pc:sldChg chg="del">
        <pc:chgData name="Bruce Barbet Coburn" userId="881db896-51cf-412f-ada8-a6011ace1bc0" providerId="ADAL" clId="{162591BA-0EFA-48C2-BCDD-1BE97A9B9090}" dt="2023-06-27T21:42:42.110" v="8" actId="47"/>
        <pc:sldMkLst>
          <pc:docMk/>
          <pc:sldMk cId="3158350301" sldId="297"/>
        </pc:sldMkLst>
      </pc:sldChg>
      <pc:sldChg chg="del">
        <pc:chgData name="Bruce Barbet Coburn" userId="881db896-51cf-412f-ada8-a6011ace1bc0" providerId="ADAL" clId="{162591BA-0EFA-48C2-BCDD-1BE97A9B9090}" dt="2023-06-27T21:42:41.880" v="7" actId="47"/>
        <pc:sldMkLst>
          <pc:docMk/>
          <pc:sldMk cId="1939028669" sldId="298"/>
        </pc:sldMkLst>
      </pc:sldChg>
      <pc:sldChg chg="del">
        <pc:chgData name="Bruce Barbet Coburn" userId="881db896-51cf-412f-ada8-a6011ace1bc0" providerId="ADAL" clId="{162591BA-0EFA-48C2-BCDD-1BE97A9B9090}" dt="2023-06-27T21:42:41.672" v="6" actId="47"/>
        <pc:sldMkLst>
          <pc:docMk/>
          <pc:sldMk cId="1741958067" sldId="299"/>
        </pc:sldMkLst>
      </pc:sldChg>
      <pc:sldChg chg="del">
        <pc:chgData name="Bruce Barbet Coburn" userId="881db896-51cf-412f-ada8-a6011ace1bc0" providerId="ADAL" clId="{162591BA-0EFA-48C2-BCDD-1BE97A9B9090}" dt="2023-06-27T21:42:41.465" v="5" actId="47"/>
        <pc:sldMkLst>
          <pc:docMk/>
          <pc:sldMk cId="1130404186" sldId="300"/>
        </pc:sldMkLst>
      </pc:sldChg>
      <pc:sldChg chg="del">
        <pc:chgData name="Bruce Barbet Coburn" userId="881db896-51cf-412f-ada8-a6011ace1bc0" providerId="ADAL" clId="{162591BA-0EFA-48C2-BCDD-1BE97A9B9090}" dt="2023-06-27T21:42:41.250" v="4" actId="47"/>
        <pc:sldMkLst>
          <pc:docMk/>
          <pc:sldMk cId="1780139574" sldId="301"/>
        </pc:sldMkLst>
      </pc:sldChg>
      <pc:sldChg chg="del">
        <pc:chgData name="Bruce Barbet Coburn" userId="881db896-51cf-412f-ada8-a6011ace1bc0" providerId="ADAL" clId="{162591BA-0EFA-48C2-BCDD-1BE97A9B9090}" dt="2023-06-27T21:42:40.856" v="3" actId="47"/>
        <pc:sldMkLst>
          <pc:docMk/>
          <pc:sldMk cId="450326515" sldId="302"/>
        </pc:sldMkLst>
      </pc:sldChg>
      <pc:sldChg chg="del">
        <pc:chgData name="Bruce Barbet Coburn" userId="881db896-51cf-412f-ada8-a6011ace1bc0" providerId="ADAL" clId="{162591BA-0EFA-48C2-BCDD-1BE97A9B9090}" dt="2023-06-27T21:42:40.370" v="2" actId="47"/>
        <pc:sldMkLst>
          <pc:docMk/>
          <pc:sldMk cId="683537008" sldId="303"/>
        </pc:sldMkLst>
      </pc:sldChg>
      <pc:sldChg chg="del">
        <pc:chgData name="Bruce Barbet Coburn" userId="881db896-51cf-412f-ada8-a6011ace1bc0" providerId="ADAL" clId="{162591BA-0EFA-48C2-BCDD-1BE97A9B9090}" dt="2023-06-27T21:42:39.914" v="1" actId="47"/>
        <pc:sldMkLst>
          <pc:docMk/>
          <pc:sldMk cId="2343641038" sldId="304"/>
        </pc:sldMkLst>
      </pc:sldChg>
      <pc:sldChg chg="del">
        <pc:chgData name="Bruce Barbet Coburn" userId="881db896-51cf-412f-ada8-a6011ace1bc0" providerId="ADAL" clId="{162591BA-0EFA-48C2-BCDD-1BE97A9B9090}" dt="2023-06-27T21:42:39.620" v="0" actId="47"/>
        <pc:sldMkLst>
          <pc:docMk/>
          <pc:sldMk cId="3502376005" sldId="305"/>
        </pc:sldMkLst>
      </pc:sldChg>
    </pc:docChg>
  </pc:docChgLst>
  <pc:docChgLst>
    <pc:chgData name="Bruce Barbet Coburn" userId="881db896-51cf-412f-ada8-a6011ace1bc0" providerId="ADAL" clId="{FB0EAE7B-EA6C-4759-AD22-EC862311DBD5}"/>
    <pc:docChg chg="undo custSel addSld delSld modSld">
      <pc:chgData name="Bruce Barbet Coburn" userId="881db896-51cf-412f-ada8-a6011ace1bc0" providerId="ADAL" clId="{FB0EAE7B-EA6C-4759-AD22-EC862311DBD5}" dt="2023-07-07T20:23:51.651" v="7414" actId="26606"/>
      <pc:docMkLst>
        <pc:docMk/>
      </pc:docMkLst>
      <pc:sldChg chg="modSp mod">
        <pc:chgData name="Bruce Barbet Coburn" userId="881db896-51cf-412f-ada8-a6011ace1bc0" providerId="ADAL" clId="{FB0EAE7B-EA6C-4759-AD22-EC862311DBD5}" dt="2023-06-28T20:54:49.579" v="87" actId="20577"/>
        <pc:sldMkLst>
          <pc:docMk/>
          <pc:sldMk cId="4206231625" sldId="256"/>
        </pc:sldMkLst>
        <pc:spChg chg="mod">
          <ac:chgData name="Bruce Barbet Coburn" userId="881db896-51cf-412f-ada8-a6011ace1bc0" providerId="ADAL" clId="{FB0EAE7B-EA6C-4759-AD22-EC862311DBD5}" dt="2023-06-28T20:54:49.579" v="87" actId="20577"/>
          <ac:spMkLst>
            <pc:docMk/>
            <pc:sldMk cId="4206231625" sldId="256"/>
            <ac:spMk id="2" creationId="{2F9A54F1-6616-4E12-AF67-6E729330DFCE}"/>
          </ac:spMkLst>
        </pc:spChg>
      </pc:sldChg>
      <pc:sldChg chg="addSp delSp modSp new mod setBg">
        <pc:chgData name="Bruce Barbet Coburn" userId="881db896-51cf-412f-ada8-a6011ace1bc0" providerId="ADAL" clId="{FB0EAE7B-EA6C-4759-AD22-EC862311DBD5}" dt="2023-07-07T16:25:36.956" v="261" actId="20577"/>
        <pc:sldMkLst>
          <pc:docMk/>
          <pc:sldMk cId="1976326770" sldId="257"/>
        </pc:sldMkLst>
        <pc:spChg chg="mod">
          <ac:chgData name="Bruce Barbet Coburn" userId="881db896-51cf-412f-ada8-a6011ace1bc0" providerId="ADAL" clId="{FB0EAE7B-EA6C-4759-AD22-EC862311DBD5}" dt="2023-07-07T16:25:26.024" v="259" actId="26606"/>
          <ac:spMkLst>
            <pc:docMk/>
            <pc:sldMk cId="1976326770" sldId="257"/>
            <ac:spMk id="2" creationId="{C70CF1C3-3866-C320-A3C4-3BF1D10918F6}"/>
          </ac:spMkLst>
        </pc:spChg>
        <pc:spChg chg="add del mod">
          <ac:chgData name="Bruce Barbet Coburn" userId="881db896-51cf-412f-ada8-a6011ace1bc0" providerId="ADAL" clId="{FB0EAE7B-EA6C-4759-AD22-EC862311DBD5}" dt="2023-07-07T16:25:26.024" v="259" actId="26606"/>
          <ac:spMkLst>
            <pc:docMk/>
            <pc:sldMk cId="1976326770" sldId="257"/>
            <ac:spMk id="3" creationId="{F6647450-FA44-3C24-9176-1C8074E4AA5D}"/>
          </ac:spMkLst>
        </pc:spChg>
        <pc:spChg chg="add del">
          <ac:chgData name="Bruce Barbet Coburn" userId="881db896-51cf-412f-ada8-a6011ace1bc0" providerId="ADAL" clId="{FB0EAE7B-EA6C-4759-AD22-EC862311DBD5}" dt="2023-07-07T16:25:23.620" v="254" actId="26606"/>
          <ac:spMkLst>
            <pc:docMk/>
            <pc:sldMk cId="1976326770" sldId="257"/>
            <ac:spMk id="7" creationId="{F6647450-FA44-3C24-9176-1C8074E4AA5D}"/>
          </ac:spMkLst>
        </pc:spChg>
        <pc:spChg chg="add del">
          <ac:chgData name="Bruce Barbet Coburn" userId="881db896-51cf-412f-ada8-a6011ace1bc0" providerId="ADAL" clId="{FB0EAE7B-EA6C-4759-AD22-EC862311DBD5}" dt="2023-07-07T16:25:23.620" v="254" actId="26606"/>
          <ac:spMkLst>
            <pc:docMk/>
            <pc:sldMk cId="1976326770" sldId="257"/>
            <ac:spMk id="9" creationId="{C8A3C342-1D03-412F-8DD3-BF519E8E0AE9}"/>
          </ac:spMkLst>
        </pc:spChg>
        <pc:spChg chg="add del">
          <ac:chgData name="Bruce Barbet Coburn" userId="881db896-51cf-412f-ada8-a6011ace1bc0" providerId="ADAL" clId="{FB0EAE7B-EA6C-4759-AD22-EC862311DBD5}" dt="2023-07-07T16:25:23.620" v="254" actId="26606"/>
          <ac:spMkLst>
            <pc:docMk/>
            <pc:sldMk cId="1976326770" sldId="257"/>
            <ac:spMk id="11" creationId="{81CC9B02-E087-4350-AEBD-2C3CF001AF01}"/>
          </ac:spMkLst>
        </pc:spChg>
        <pc:spChg chg="add del">
          <ac:chgData name="Bruce Barbet Coburn" userId="881db896-51cf-412f-ada8-a6011ace1bc0" providerId="ADAL" clId="{FB0EAE7B-EA6C-4759-AD22-EC862311DBD5}" dt="2023-07-07T16:25:25.108" v="256" actId="26606"/>
          <ac:spMkLst>
            <pc:docMk/>
            <pc:sldMk cId="1976326770" sldId="257"/>
            <ac:spMk id="14" creationId="{F6647450-FA44-3C24-9176-1C8074E4AA5D}"/>
          </ac:spMkLst>
        </pc:spChg>
        <pc:spChg chg="add del">
          <ac:chgData name="Bruce Barbet Coburn" userId="881db896-51cf-412f-ada8-a6011ace1bc0" providerId="ADAL" clId="{FB0EAE7B-EA6C-4759-AD22-EC862311DBD5}" dt="2023-07-07T16:25:25.968" v="258" actId="26606"/>
          <ac:spMkLst>
            <pc:docMk/>
            <pc:sldMk cId="1976326770" sldId="257"/>
            <ac:spMk id="16" creationId="{C8A3C342-1D03-412F-8DD3-BF519E8E0AE9}"/>
          </ac:spMkLst>
        </pc:spChg>
        <pc:spChg chg="add del">
          <ac:chgData name="Bruce Barbet Coburn" userId="881db896-51cf-412f-ada8-a6011ace1bc0" providerId="ADAL" clId="{FB0EAE7B-EA6C-4759-AD22-EC862311DBD5}" dt="2023-07-07T16:25:25.968" v="258" actId="26606"/>
          <ac:spMkLst>
            <pc:docMk/>
            <pc:sldMk cId="1976326770" sldId="257"/>
            <ac:spMk id="17" creationId="{F6647450-FA44-3C24-9176-1C8074E4AA5D}"/>
          </ac:spMkLst>
        </pc:spChg>
        <pc:spChg chg="add del">
          <ac:chgData name="Bruce Barbet Coburn" userId="881db896-51cf-412f-ada8-a6011ace1bc0" providerId="ADAL" clId="{FB0EAE7B-EA6C-4759-AD22-EC862311DBD5}" dt="2023-07-07T16:25:25.968" v="258" actId="26606"/>
          <ac:spMkLst>
            <pc:docMk/>
            <pc:sldMk cId="1976326770" sldId="257"/>
            <ac:spMk id="18" creationId="{81CC9B02-E087-4350-AEBD-2C3CF001AF01}"/>
          </ac:spMkLst>
        </pc:spChg>
        <pc:spChg chg="add mod">
          <ac:chgData name="Bruce Barbet Coburn" userId="881db896-51cf-412f-ada8-a6011ace1bc0" providerId="ADAL" clId="{FB0EAE7B-EA6C-4759-AD22-EC862311DBD5}" dt="2023-07-07T16:25:36.956" v="261" actId="20577"/>
          <ac:spMkLst>
            <pc:docMk/>
            <pc:sldMk cId="1976326770" sldId="257"/>
            <ac:spMk id="22" creationId="{F6647450-FA44-3C24-9176-1C8074E4AA5D}"/>
          </ac:spMkLst>
        </pc:spChg>
        <pc:graphicFrameChg chg="add del">
          <ac:chgData name="Bruce Barbet Coburn" userId="881db896-51cf-412f-ada8-a6011ace1bc0" providerId="ADAL" clId="{FB0EAE7B-EA6C-4759-AD22-EC862311DBD5}" dt="2023-07-07T16:25:21.644" v="252" actId="26606"/>
          <ac:graphicFrameMkLst>
            <pc:docMk/>
            <pc:sldMk cId="1976326770" sldId="257"/>
            <ac:graphicFrameMk id="5" creationId="{2850B58E-CF53-0C93-B704-9C12BEBD2934}"/>
          </ac:graphicFrameMkLst>
        </pc:graphicFrameChg>
        <pc:picChg chg="add del">
          <ac:chgData name="Bruce Barbet Coburn" userId="881db896-51cf-412f-ada8-a6011ace1bc0" providerId="ADAL" clId="{FB0EAE7B-EA6C-4759-AD22-EC862311DBD5}" dt="2023-07-07T16:25:23.620" v="254" actId="26606"/>
          <ac:picMkLst>
            <pc:docMk/>
            <pc:sldMk cId="1976326770" sldId="257"/>
            <ac:picMk id="8" creationId="{1E01BC8B-E528-0678-FB3C-9A18F351FA44}"/>
          </ac:picMkLst>
        </pc:picChg>
        <pc:picChg chg="add del">
          <ac:chgData name="Bruce Barbet Coburn" userId="881db896-51cf-412f-ada8-a6011ace1bc0" providerId="ADAL" clId="{FB0EAE7B-EA6C-4759-AD22-EC862311DBD5}" dt="2023-07-07T16:25:25.108" v="256" actId="26606"/>
          <ac:picMkLst>
            <pc:docMk/>
            <pc:sldMk cId="1976326770" sldId="257"/>
            <ac:picMk id="13" creationId="{1298B124-D9FD-9115-A281-4705883296FF}"/>
          </ac:picMkLst>
        </pc:picChg>
        <pc:picChg chg="add del">
          <ac:chgData name="Bruce Barbet Coburn" userId="881db896-51cf-412f-ada8-a6011ace1bc0" providerId="ADAL" clId="{FB0EAE7B-EA6C-4759-AD22-EC862311DBD5}" dt="2023-07-07T16:25:25.968" v="258" actId="26606"/>
          <ac:picMkLst>
            <pc:docMk/>
            <pc:sldMk cId="1976326770" sldId="257"/>
            <ac:picMk id="19" creationId="{1E01BC8B-E528-0678-FB3C-9A18F351FA44}"/>
          </ac:picMkLst>
        </pc:picChg>
        <pc:picChg chg="add">
          <ac:chgData name="Bruce Barbet Coburn" userId="881db896-51cf-412f-ada8-a6011ace1bc0" providerId="ADAL" clId="{FB0EAE7B-EA6C-4759-AD22-EC862311DBD5}" dt="2023-07-07T16:25:26.024" v="259" actId="26606"/>
          <ac:picMkLst>
            <pc:docMk/>
            <pc:sldMk cId="1976326770" sldId="257"/>
            <ac:picMk id="21" creationId="{1298B124-D9FD-9115-A281-4705883296FF}"/>
          </ac:picMkLst>
        </pc:picChg>
      </pc:sldChg>
      <pc:sldChg chg="addSp delSp modSp new mod setBg setClrOvrMap">
        <pc:chgData name="Bruce Barbet Coburn" userId="881db896-51cf-412f-ada8-a6011ace1bc0" providerId="ADAL" clId="{FB0EAE7B-EA6C-4759-AD22-EC862311DBD5}" dt="2023-07-07T16:58:23.072" v="1120" actId="5793"/>
        <pc:sldMkLst>
          <pc:docMk/>
          <pc:sldMk cId="1024962922" sldId="258"/>
        </pc:sldMkLst>
        <pc:spChg chg="mod">
          <ac:chgData name="Bruce Barbet Coburn" userId="881db896-51cf-412f-ada8-a6011ace1bc0" providerId="ADAL" clId="{FB0EAE7B-EA6C-4759-AD22-EC862311DBD5}" dt="2023-07-07T16:57:28.247" v="1083" actId="26606"/>
          <ac:spMkLst>
            <pc:docMk/>
            <pc:sldMk cId="1024962922" sldId="258"/>
            <ac:spMk id="2" creationId="{FB13269B-C79C-762E-C9A7-FAD18B1E02FF}"/>
          </ac:spMkLst>
        </pc:spChg>
        <pc:spChg chg="del">
          <ac:chgData name="Bruce Barbet Coburn" userId="881db896-51cf-412f-ada8-a6011ace1bc0" providerId="ADAL" clId="{FB0EAE7B-EA6C-4759-AD22-EC862311DBD5}" dt="2023-07-07T16:32:38.613" v="296"/>
          <ac:spMkLst>
            <pc:docMk/>
            <pc:sldMk cId="1024962922" sldId="258"/>
            <ac:spMk id="3" creationId="{5C941552-8CF8-B043-DF3D-32AC59DE6052}"/>
          </ac:spMkLst>
        </pc:spChg>
        <pc:spChg chg="add mod">
          <ac:chgData name="Bruce Barbet Coburn" userId="881db896-51cf-412f-ada8-a6011ace1bc0" providerId="ADAL" clId="{FB0EAE7B-EA6C-4759-AD22-EC862311DBD5}" dt="2023-07-07T16:58:23.072" v="1120" actId="5793"/>
          <ac:spMkLst>
            <pc:docMk/>
            <pc:sldMk cId="1024962922" sldId="258"/>
            <ac:spMk id="6" creationId="{C60561DF-F1B3-9A56-426C-E6F36688BC6F}"/>
          </ac:spMkLst>
        </pc:spChg>
        <pc:spChg chg="add">
          <ac:chgData name="Bruce Barbet Coburn" userId="881db896-51cf-412f-ada8-a6011ace1bc0" providerId="ADAL" clId="{FB0EAE7B-EA6C-4759-AD22-EC862311DBD5}" dt="2023-07-07T16:57:28.247" v="1083" actId="26606"/>
          <ac:spMkLst>
            <pc:docMk/>
            <pc:sldMk cId="1024962922" sldId="258"/>
            <ac:spMk id="8" creationId="{61515115-95FB-41E0-86F3-8744438C09D0}"/>
          </ac:spMkLst>
        </pc:spChg>
        <pc:spChg chg="add">
          <ac:chgData name="Bruce Barbet Coburn" userId="881db896-51cf-412f-ada8-a6011ace1bc0" providerId="ADAL" clId="{FB0EAE7B-EA6C-4759-AD22-EC862311DBD5}" dt="2023-07-07T16:57:28.247" v="1083" actId="26606"/>
          <ac:spMkLst>
            <pc:docMk/>
            <pc:sldMk cId="1024962922" sldId="258"/>
            <ac:spMk id="9" creationId="{8222A33F-BE2D-4D69-92A0-5DF8B17BAACA}"/>
          </ac:spMkLst>
        </pc:spChg>
        <pc:spChg chg="add">
          <ac:chgData name="Bruce Barbet Coburn" userId="881db896-51cf-412f-ada8-a6011ace1bc0" providerId="ADAL" clId="{FB0EAE7B-EA6C-4759-AD22-EC862311DBD5}" dt="2023-07-07T16:57:28.247" v="1083" actId="26606"/>
          <ac:spMkLst>
            <pc:docMk/>
            <pc:sldMk cId="1024962922" sldId="258"/>
            <ac:spMk id="10" creationId="{CE1C74D0-9609-468A-9597-5D87C8A42B58}"/>
          </ac:spMkLst>
        </pc:spChg>
        <pc:spChg chg="add del">
          <ac:chgData name="Bruce Barbet Coburn" userId="881db896-51cf-412f-ada8-a6011ace1bc0" providerId="ADAL" clId="{FB0EAE7B-EA6C-4759-AD22-EC862311DBD5}" dt="2023-07-07T16:57:22.602" v="1076" actId="26606"/>
          <ac:spMkLst>
            <pc:docMk/>
            <pc:sldMk cId="1024962922" sldId="258"/>
            <ac:spMk id="11" creationId="{A26E2FAE-FA60-497B-B2CB-7702C6FF3A3F}"/>
          </ac:spMkLst>
        </pc:spChg>
        <pc:spChg chg="add">
          <ac:chgData name="Bruce Barbet Coburn" userId="881db896-51cf-412f-ada8-a6011ace1bc0" providerId="ADAL" clId="{FB0EAE7B-EA6C-4759-AD22-EC862311DBD5}" dt="2023-07-07T16:57:28.247" v="1083" actId="26606"/>
          <ac:spMkLst>
            <pc:docMk/>
            <pc:sldMk cId="1024962922" sldId="258"/>
            <ac:spMk id="12" creationId="{C137128D-E594-4905-9F76-E385F0831D60}"/>
          </ac:spMkLst>
        </pc:spChg>
        <pc:spChg chg="add del">
          <ac:chgData name="Bruce Barbet Coburn" userId="881db896-51cf-412f-ada8-a6011ace1bc0" providerId="ADAL" clId="{FB0EAE7B-EA6C-4759-AD22-EC862311DBD5}" dt="2023-07-07T16:57:24.337" v="1078" actId="26606"/>
          <ac:spMkLst>
            <pc:docMk/>
            <pc:sldMk cId="1024962922" sldId="258"/>
            <ac:spMk id="13" creationId="{81CC9B02-E087-4350-AEBD-2C3CF001AF01}"/>
          </ac:spMkLst>
        </pc:spChg>
        <pc:spChg chg="add del">
          <ac:chgData name="Bruce Barbet Coburn" userId="881db896-51cf-412f-ada8-a6011ace1bc0" providerId="ADAL" clId="{FB0EAE7B-EA6C-4759-AD22-EC862311DBD5}" dt="2023-07-07T16:57:24.337" v="1078" actId="26606"/>
          <ac:spMkLst>
            <pc:docMk/>
            <pc:sldMk cId="1024962922" sldId="258"/>
            <ac:spMk id="14" creationId="{C8A3C342-1D03-412F-8DD3-BF519E8E0AE9}"/>
          </ac:spMkLst>
        </pc:spChg>
        <pc:spChg chg="add del">
          <ac:chgData name="Bruce Barbet Coburn" userId="881db896-51cf-412f-ada8-a6011ace1bc0" providerId="ADAL" clId="{FB0EAE7B-EA6C-4759-AD22-EC862311DBD5}" dt="2023-07-07T16:57:24.337" v="1078" actId="26606"/>
          <ac:spMkLst>
            <pc:docMk/>
            <pc:sldMk cId="1024962922" sldId="258"/>
            <ac:spMk id="15" creationId="{D6F18ACE-6E82-4ADC-8A2F-A1771B309B16}"/>
          </ac:spMkLst>
        </pc:spChg>
        <pc:spChg chg="add del">
          <ac:chgData name="Bruce Barbet Coburn" userId="881db896-51cf-412f-ada8-a6011ace1bc0" providerId="ADAL" clId="{FB0EAE7B-EA6C-4759-AD22-EC862311DBD5}" dt="2023-07-07T16:57:26.161" v="1080" actId="26606"/>
          <ac:spMkLst>
            <pc:docMk/>
            <pc:sldMk cId="1024962922" sldId="258"/>
            <ac:spMk id="17" creationId="{C8A3C342-1D03-412F-8DD3-BF519E8E0AE9}"/>
          </ac:spMkLst>
        </pc:spChg>
        <pc:spChg chg="add del">
          <ac:chgData name="Bruce Barbet Coburn" userId="881db896-51cf-412f-ada8-a6011ace1bc0" providerId="ADAL" clId="{FB0EAE7B-EA6C-4759-AD22-EC862311DBD5}" dt="2023-07-07T16:57:26.161" v="1080" actId="26606"/>
          <ac:spMkLst>
            <pc:docMk/>
            <pc:sldMk cId="1024962922" sldId="258"/>
            <ac:spMk id="18" creationId="{81CC9B02-E087-4350-AEBD-2C3CF001AF01}"/>
          </ac:spMkLst>
        </pc:spChg>
        <pc:picChg chg="add mod ord">
          <ac:chgData name="Bruce Barbet Coburn" userId="881db896-51cf-412f-ada8-a6011ace1bc0" providerId="ADAL" clId="{FB0EAE7B-EA6C-4759-AD22-EC862311DBD5}" dt="2023-07-07T16:57:28.247" v="1083" actId="26606"/>
          <ac:picMkLst>
            <pc:docMk/>
            <pc:sldMk cId="1024962922" sldId="258"/>
            <ac:picMk id="5" creationId="{3B48E81E-6A66-63A7-C4BF-4A9A9C67C208}"/>
          </ac:picMkLst>
        </pc:picChg>
      </pc:sldChg>
      <pc:sldChg chg="addSp delSp modSp new mod setBg setClrOvrMap">
        <pc:chgData name="Bruce Barbet Coburn" userId="881db896-51cf-412f-ada8-a6011ace1bc0" providerId="ADAL" clId="{FB0EAE7B-EA6C-4759-AD22-EC862311DBD5}" dt="2023-07-07T17:03:48.770" v="1822" actId="26606"/>
        <pc:sldMkLst>
          <pc:docMk/>
          <pc:sldMk cId="68005519" sldId="259"/>
        </pc:sldMkLst>
        <pc:spChg chg="mod">
          <ac:chgData name="Bruce Barbet Coburn" userId="881db896-51cf-412f-ada8-a6011ace1bc0" providerId="ADAL" clId="{FB0EAE7B-EA6C-4759-AD22-EC862311DBD5}" dt="2023-07-07T17:03:48.770" v="1822" actId="26606"/>
          <ac:spMkLst>
            <pc:docMk/>
            <pc:sldMk cId="68005519" sldId="259"/>
            <ac:spMk id="2" creationId="{5DB7CB7D-6D9B-8EC0-7459-EEDE6399850B}"/>
          </ac:spMkLst>
        </pc:spChg>
        <pc:spChg chg="mod">
          <ac:chgData name="Bruce Barbet Coburn" userId="881db896-51cf-412f-ada8-a6011ace1bc0" providerId="ADAL" clId="{FB0EAE7B-EA6C-4759-AD22-EC862311DBD5}" dt="2023-07-07T17:03:48.770" v="1822" actId="26606"/>
          <ac:spMkLst>
            <pc:docMk/>
            <pc:sldMk cId="68005519" sldId="259"/>
            <ac:spMk id="3" creationId="{95B0228E-0D7C-F358-83D5-F22EDA5A0ABE}"/>
          </ac:spMkLst>
        </pc:spChg>
        <pc:spChg chg="add del">
          <ac:chgData name="Bruce Barbet Coburn" userId="881db896-51cf-412f-ada8-a6011ace1bc0" providerId="ADAL" clId="{FB0EAE7B-EA6C-4759-AD22-EC862311DBD5}" dt="2023-07-07T17:03:48.725" v="1821" actId="26606"/>
          <ac:spMkLst>
            <pc:docMk/>
            <pc:sldMk cId="68005519" sldId="259"/>
            <ac:spMk id="8" creationId="{052BEFF1-896C-45B1-B02C-96A6A1BC389A}"/>
          </ac:spMkLst>
        </pc:spChg>
        <pc:spChg chg="add del">
          <ac:chgData name="Bruce Barbet Coburn" userId="881db896-51cf-412f-ada8-a6011ace1bc0" providerId="ADAL" clId="{FB0EAE7B-EA6C-4759-AD22-EC862311DBD5}" dt="2023-07-07T17:03:48.725" v="1821" actId="26606"/>
          <ac:spMkLst>
            <pc:docMk/>
            <pc:sldMk cId="68005519" sldId="259"/>
            <ac:spMk id="10" creationId="{BB237A14-61B1-4C00-A670-5D8D68A8668E}"/>
          </ac:spMkLst>
        </pc:spChg>
        <pc:spChg chg="add del">
          <ac:chgData name="Bruce Barbet Coburn" userId="881db896-51cf-412f-ada8-a6011ace1bc0" providerId="ADAL" clId="{FB0EAE7B-EA6C-4759-AD22-EC862311DBD5}" dt="2023-07-07T17:03:48.725" v="1821" actId="26606"/>
          <ac:spMkLst>
            <pc:docMk/>
            <pc:sldMk cId="68005519" sldId="259"/>
            <ac:spMk id="12" creationId="{8598F259-6F54-47A3-8D13-1603D786A328}"/>
          </ac:spMkLst>
        </pc:spChg>
        <pc:spChg chg="add del">
          <ac:chgData name="Bruce Barbet Coburn" userId="881db896-51cf-412f-ada8-a6011ace1bc0" providerId="ADAL" clId="{FB0EAE7B-EA6C-4759-AD22-EC862311DBD5}" dt="2023-07-07T17:03:48.725" v="1821" actId="26606"/>
          <ac:spMkLst>
            <pc:docMk/>
            <pc:sldMk cId="68005519" sldId="259"/>
            <ac:spMk id="14" creationId="{0BA768A8-4FED-4ED8-9E46-6BE72188ECD2}"/>
          </ac:spMkLst>
        </pc:spChg>
        <pc:spChg chg="add">
          <ac:chgData name="Bruce Barbet Coburn" userId="881db896-51cf-412f-ada8-a6011ace1bc0" providerId="ADAL" clId="{FB0EAE7B-EA6C-4759-AD22-EC862311DBD5}" dt="2023-07-07T17:03:48.770" v="1822" actId="26606"/>
          <ac:spMkLst>
            <pc:docMk/>
            <pc:sldMk cId="68005519" sldId="259"/>
            <ac:spMk id="16" creationId="{0D9B8FD4-CDEB-4EB4-B4DE-C89E11938958}"/>
          </ac:spMkLst>
        </pc:spChg>
        <pc:spChg chg="add">
          <ac:chgData name="Bruce Barbet Coburn" userId="881db896-51cf-412f-ada8-a6011ace1bc0" providerId="ADAL" clId="{FB0EAE7B-EA6C-4759-AD22-EC862311DBD5}" dt="2023-07-07T17:03:48.770" v="1822" actId="26606"/>
          <ac:spMkLst>
            <pc:docMk/>
            <pc:sldMk cId="68005519" sldId="259"/>
            <ac:spMk id="17" creationId="{5A2E3D1D-9E9F-4739-BA14-D4D7FA9FBDD1}"/>
          </ac:spMkLst>
        </pc:spChg>
        <pc:spChg chg="add">
          <ac:chgData name="Bruce Barbet Coburn" userId="881db896-51cf-412f-ada8-a6011ace1bc0" providerId="ADAL" clId="{FB0EAE7B-EA6C-4759-AD22-EC862311DBD5}" dt="2023-07-07T17:03:48.770" v="1822" actId="26606"/>
          <ac:spMkLst>
            <pc:docMk/>
            <pc:sldMk cId="68005519" sldId="259"/>
            <ac:spMk id="18" creationId="{1FFB365B-E9DC-4859-B8AB-CB83EEBE4E28}"/>
          </ac:spMkLst>
        </pc:spChg>
        <pc:spChg chg="add">
          <ac:chgData name="Bruce Barbet Coburn" userId="881db896-51cf-412f-ada8-a6011ace1bc0" providerId="ADAL" clId="{FB0EAE7B-EA6C-4759-AD22-EC862311DBD5}" dt="2023-07-07T17:03:48.770" v="1822" actId="26606"/>
          <ac:spMkLst>
            <pc:docMk/>
            <pc:sldMk cId="68005519" sldId="259"/>
            <ac:spMk id="19" creationId="{8ADAB9C8-EB37-4914-A699-C716FC8FE4FE}"/>
          </ac:spMkLst>
        </pc:spChg>
      </pc:sldChg>
      <pc:sldChg chg="addSp delSp modSp new mod setBg">
        <pc:chgData name="Bruce Barbet Coburn" userId="881db896-51cf-412f-ada8-a6011ace1bc0" providerId="ADAL" clId="{FB0EAE7B-EA6C-4759-AD22-EC862311DBD5}" dt="2023-07-07T17:04:59.132" v="1861" actId="26606"/>
        <pc:sldMkLst>
          <pc:docMk/>
          <pc:sldMk cId="3106921863" sldId="260"/>
        </pc:sldMkLst>
        <pc:spChg chg="mod">
          <ac:chgData name="Bruce Barbet Coburn" userId="881db896-51cf-412f-ada8-a6011ace1bc0" providerId="ADAL" clId="{FB0EAE7B-EA6C-4759-AD22-EC862311DBD5}" dt="2023-07-07T17:04:59.132" v="1861" actId="26606"/>
          <ac:spMkLst>
            <pc:docMk/>
            <pc:sldMk cId="3106921863" sldId="260"/>
            <ac:spMk id="2" creationId="{FC5516DC-F393-E1C8-3690-52DB69E04055}"/>
          </ac:spMkLst>
        </pc:spChg>
        <pc:spChg chg="del">
          <ac:chgData name="Bruce Barbet Coburn" userId="881db896-51cf-412f-ada8-a6011ace1bc0" providerId="ADAL" clId="{FB0EAE7B-EA6C-4759-AD22-EC862311DBD5}" dt="2023-07-07T17:04:59.132" v="1861" actId="26606"/>
          <ac:spMkLst>
            <pc:docMk/>
            <pc:sldMk cId="3106921863" sldId="260"/>
            <ac:spMk id="3" creationId="{E1437079-3F7F-7300-6859-C729B3921F8E}"/>
          </ac:spMkLst>
        </pc:spChg>
        <pc:spChg chg="add">
          <ac:chgData name="Bruce Barbet Coburn" userId="881db896-51cf-412f-ada8-a6011ace1bc0" providerId="ADAL" clId="{FB0EAE7B-EA6C-4759-AD22-EC862311DBD5}" dt="2023-07-07T17:04:59.132" v="1861" actId="26606"/>
          <ac:spMkLst>
            <pc:docMk/>
            <pc:sldMk cId="3106921863" sldId="260"/>
            <ac:spMk id="13" creationId="{989BE678-777B-482A-A616-FEDC47B162E5}"/>
          </ac:spMkLst>
        </pc:spChg>
        <pc:spChg chg="add">
          <ac:chgData name="Bruce Barbet Coburn" userId="881db896-51cf-412f-ada8-a6011ace1bc0" providerId="ADAL" clId="{FB0EAE7B-EA6C-4759-AD22-EC862311DBD5}" dt="2023-07-07T17:04:59.132" v="1861" actId="26606"/>
          <ac:spMkLst>
            <pc:docMk/>
            <pc:sldMk cId="3106921863" sldId="260"/>
            <ac:spMk id="19" creationId="{D28BE0C3-2102-4820-B88B-A448B1840D14}"/>
          </ac:spMkLst>
        </pc:spChg>
        <pc:spChg chg="add">
          <ac:chgData name="Bruce Barbet Coburn" userId="881db896-51cf-412f-ada8-a6011ace1bc0" providerId="ADAL" clId="{FB0EAE7B-EA6C-4759-AD22-EC862311DBD5}" dt="2023-07-07T17:04:59.132" v="1861" actId="26606"/>
          <ac:spMkLst>
            <pc:docMk/>
            <pc:sldMk cId="3106921863" sldId="260"/>
            <ac:spMk id="21" creationId="{A4322390-8B58-46BE-88EB-D9FD30C08743}"/>
          </ac:spMkLst>
        </pc:spChg>
        <pc:picChg chg="add">
          <ac:chgData name="Bruce Barbet Coburn" userId="881db896-51cf-412f-ada8-a6011ace1bc0" providerId="ADAL" clId="{FB0EAE7B-EA6C-4759-AD22-EC862311DBD5}" dt="2023-07-07T17:04:59.132" v="1861" actId="26606"/>
          <ac:picMkLst>
            <pc:docMk/>
            <pc:sldMk cId="3106921863" sldId="260"/>
            <ac:picMk id="5" creationId="{5E66242D-26A0-1A72-6AEF-DC90DD2B30C4}"/>
          </ac:picMkLst>
        </pc:picChg>
        <pc:picChg chg="add">
          <ac:chgData name="Bruce Barbet Coburn" userId="881db896-51cf-412f-ada8-a6011ace1bc0" providerId="ADAL" clId="{FB0EAE7B-EA6C-4759-AD22-EC862311DBD5}" dt="2023-07-07T17:04:59.132" v="1861" actId="26606"/>
          <ac:picMkLst>
            <pc:docMk/>
            <pc:sldMk cId="3106921863" sldId="260"/>
            <ac:picMk id="9" creationId="{DF19BAF3-7E20-4B9D-B544-BABAEEA1FA75}"/>
          </ac:picMkLst>
        </pc:picChg>
        <pc:picChg chg="add">
          <ac:chgData name="Bruce Barbet Coburn" userId="881db896-51cf-412f-ada8-a6011ace1bc0" providerId="ADAL" clId="{FB0EAE7B-EA6C-4759-AD22-EC862311DBD5}" dt="2023-07-07T17:04:59.132" v="1861" actId="26606"/>
          <ac:picMkLst>
            <pc:docMk/>
            <pc:sldMk cId="3106921863" sldId="260"/>
            <ac:picMk id="11" creationId="{950648F4-ABCD-4DF0-8641-76CFB2354721}"/>
          </ac:picMkLst>
        </pc:picChg>
        <pc:picChg chg="add">
          <ac:chgData name="Bruce Barbet Coburn" userId="881db896-51cf-412f-ada8-a6011ace1bc0" providerId="ADAL" clId="{FB0EAE7B-EA6C-4759-AD22-EC862311DBD5}" dt="2023-07-07T17:04:59.132" v="1861" actId="26606"/>
          <ac:picMkLst>
            <pc:docMk/>
            <pc:sldMk cId="3106921863" sldId="260"/>
            <ac:picMk id="15" creationId="{CF1EB4BD-9C7E-4AA3-9681-C7EB0DA6250B}"/>
          </ac:picMkLst>
        </pc:picChg>
        <pc:picChg chg="add">
          <ac:chgData name="Bruce Barbet Coburn" userId="881db896-51cf-412f-ada8-a6011ace1bc0" providerId="ADAL" clId="{FB0EAE7B-EA6C-4759-AD22-EC862311DBD5}" dt="2023-07-07T17:04:59.132" v="1861" actId="26606"/>
          <ac:picMkLst>
            <pc:docMk/>
            <pc:sldMk cId="3106921863" sldId="260"/>
            <ac:picMk id="17" creationId="{94AAE3AA-3759-4D28-B0EF-575F25A5146C}"/>
          </ac:picMkLst>
        </pc:picChg>
      </pc:sldChg>
      <pc:sldChg chg="addSp delSp modSp new mod setBg">
        <pc:chgData name="Bruce Barbet Coburn" userId="881db896-51cf-412f-ada8-a6011ace1bc0" providerId="ADAL" clId="{FB0EAE7B-EA6C-4759-AD22-EC862311DBD5}" dt="2023-07-07T19:27:30.654" v="2792" actId="20577"/>
        <pc:sldMkLst>
          <pc:docMk/>
          <pc:sldMk cId="3772341917" sldId="261"/>
        </pc:sldMkLst>
        <pc:spChg chg="mod">
          <ac:chgData name="Bruce Barbet Coburn" userId="881db896-51cf-412f-ada8-a6011ace1bc0" providerId="ADAL" clId="{FB0EAE7B-EA6C-4759-AD22-EC862311DBD5}" dt="2023-07-07T19:13:19.949" v="2197" actId="26606"/>
          <ac:spMkLst>
            <pc:docMk/>
            <pc:sldMk cId="3772341917" sldId="261"/>
            <ac:spMk id="2" creationId="{85C5C78C-AFD3-955D-937F-654AA8894390}"/>
          </ac:spMkLst>
        </pc:spChg>
        <pc:spChg chg="del">
          <ac:chgData name="Bruce Barbet Coburn" userId="881db896-51cf-412f-ada8-a6011ace1bc0" providerId="ADAL" clId="{FB0EAE7B-EA6C-4759-AD22-EC862311DBD5}" dt="2023-07-07T19:05:44.707" v="1886" actId="478"/>
          <ac:spMkLst>
            <pc:docMk/>
            <pc:sldMk cId="3772341917" sldId="261"/>
            <ac:spMk id="3" creationId="{28057EF4-359F-432A-55F5-84CBE88D9072}"/>
          </ac:spMkLst>
        </pc:spChg>
        <pc:spChg chg="add mod">
          <ac:chgData name="Bruce Barbet Coburn" userId="881db896-51cf-412f-ada8-a6011ace1bc0" providerId="ADAL" clId="{FB0EAE7B-EA6C-4759-AD22-EC862311DBD5}" dt="2023-07-07T19:27:30.654" v="2792" actId="20577"/>
          <ac:spMkLst>
            <pc:docMk/>
            <pc:sldMk cId="3772341917" sldId="261"/>
            <ac:spMk id="8" creationId="{6928B10B-17D5-E5C4-9657-F0667C97006F}"/>
          </ac:spMkLst>
        </pc:spChg>
        <pc:spChg chg="add">
          <ac:chgData name="Bruce Barbet Coburn" userId="881db896-51cf-412f-ada8-a6011ace1bc0" providerId="ADAL" clId="{FB0EAE7B-EA6C-4759-AD22-EC862311DBD5}" dt="2023-07-07T19:13:19.949" v="2197" actId="26606"/>
          <ac:spMkLst>
            <pc:docMk/>
            <pc:sldMk cId="3772341917" sldId="261"/>
            <ac:spMk id="13" creationId="{AB6AAF19-F9D3-45A5-AE5D-78BC811061C5}"/>
          </ac:spMkLst>
        </pc:spChg>
        <pc:spChg chg="add">
          <ac:chgData name="Bruce Barbet Coburn" userId="881db896-51cf-412f-ada8-a6011ace1bc0" providerId="ADAL" clId="{FB0EAE7B-EA6C-4759-AD22-EC862311DBD5}" dt="2023-07-07T19:13:19.949" v="2197" actId="26606"/>
          <ac:spMkLst>
            <pc:docMk/>
            <pc:sldMk cId="3772341917" sldId="261"/>
            <ac:spMk id="15" creationId="{7BBF43D6-A5CF-4884-BE66-F395A6C04654}"/>
          </ac:spMkLst>
        </pc:spChg>
        <pc:spChg chg="add">
          <ac:chgData name="Bruce Barbet Coburn" userId="881db896-51cf-412f-ada8-a6011ace1bc0" providerId="ADAL" clId="{FB0EAE7B-EA6C-4759-AD22-EC862311DBD5}" dt="2023-07-07T19:13:19.949" v="2197" actId="26606"/>
          <ac:spMkLst>
            <pc:docMk/>
            <pc:sldMk cId="3772341917" sldId="261"/>
            <ac:spMk id="17" creationId="{1D4731B7-53A1-43E4-B5FD-B33358A7FD3A}"/>
          </ac:spMkLst>
        </pc:spChg>
        <pc:picChg chg="add mod">
          <ac:chgData name="Bruce Barbet Coburn" userId="881db896-51cf-412f-ada8-a6011ace1bc0" providerId="ADAL" clId="{FB0EAE7B-EA6C-4759-AD22-EC862311DBD5}" dt="2023-07-07T19:13:19.949" v="2197" actId="26606"/>
          <ac:picMkLst>
            <pc:docMk/>
            <pc:sldMk cId="3772341917" sldId="261"/>
            <ac:picMk id="5" creationId="{21EB5A4B-B93B-8342-1D9D-81F12711BCF3}"/>
          </ac:picMkLst>
        </pc:picChg>
        <pc:picChg chg="add mod ord">
          <ac:chgData name="Bruce Barbet Coburn" userId="881db896-51cf-412f-ada8-a6011ace1bc0" providerId="ADAL" clId="{FB0EAE7B-EA6C-4759-AD22-EC862311DBD5}" dt="2023-07-07T19:13:19.949" v="2197" actId="26606"/>
          <ac:picMkLst>
            <pc:docMk/>
            <pc:sldMk cId="3772341917" sldId="261"/>
            <ac:picMk id="7" creationId="{459E0C90-8926-1AE7-9CDD-3B7249DC5CC8}"/>
          </ac:picMkLst>
        </pc:picChg>
      </pc:sldChg>
      <pc:sldChg chg="addSp delSp modSp new mod setBg">
        <pc:chgData name="Bruce Barbet Coburn" userId="881db896-51cf-412f-ada8-a6011ace1bc0" providerId="ADAL" clId="{FB0EAE7B-EA6C-4759-AD22-EC862311DBD5}" dt="2023-07-07T19:32:41.872" v="3168" actId="20577"/>
        <pc:sldMkLst>
          <pc:docMk/>
          <pc:sldMk cId="2233876755" sldId="262"/>
        </pc:sldMkLst>
        <pc:spChg chg="mod">
          <ac:chgData name="Bruce Barbet Coburn" userId="881db896-51cf-412f-ada8-a6011ace1bc0" providerId="ADAL" clId="{FB0EAE7B-EA6C-4759-AD22-EC862311DBD5}" dt="2023-07-07T19:24:19.319" v="2722" actId="26606"/>
          <ac:spMkLst>
            <pc:docMk/>
            <pc:sldMk cId="2233876755" sldId="262"/>
            <ac:spMk id="2" creationId="{1627CD84-B7D8-E950-7861-3DAE0757CAC8}"/>
          </ac:spMkLst>
        </pc:spChg>
        <pc:spChg chg="del">
          <ac:chgData name="Bruce Barbet Coburn" userId="881db896-51cf-412f-ada8-a6011ace1bc0" providerId="ADAL" clId="{FB0EAE7B-EA6C-4759-AD22-EC862311DBD5}" dt="2023-07-07T19:15:54.701" v="2259"/>
          <ac:spMkLst>
            <pc:docMk/>
            <pc:sldMk cId="2233876755" sldId="262"/>
            <ac:spMk id="3" creationId="{8028567A-16DC-E4EB-CFB2-D7F027029601}"/>
          </ac:spMkLst>
        </pc:spChg>
        <pc:spChg chg="add mod">
          <ac:chgData name="Bruce Barbet Coburn" userId="881db896-51cf-412f-ada8-a6011ace1bc0" providerId="ADAL" clId="{FB0EAE7B-EA6C-4759-AD22-EC862311DBD5}" dt="2023-07-07T19:32:41.872" v="3168" actId="20577"/>
          <ac:spMkLst>
            <pc:docMk/>
            <pc:sldMk cId="2233876755" sldId="262"/>
            <ac:spMk id="6" creationId="{D5B0A224-E7DF-1BEA-8E7E-7FCFBA3C4523}"/>
          </ac:spMkLst>
        </pc:spChg>
        <pc:spChg chg="add">
          <ac:chgData name="Bruce Barbet Coburn" userId="881db896-51cf-412f-ada8-a6011ace1bc0" providerId="ADAL" clId="{FB0EAE7B-EA6C-4759-AD22-EC862311DBD5}" dt="2023-07-07T19:24:19.319" v="2722" actId="26606"/>
          <ac:spMkLst>
            <pc:docMk/>
            <pc:sldMk cId="2233876755" sldId="262"/>
            <ac:spMk id="10" creationId="{AB6AAF19-F9D3-45A5-AE5D-78BC811061C5}"/>
          </ac:spMkLst>
        </pc:spChg>
        <pc:spChg chg="add">
          <ac:chgData name="Bruce Barbet Coburn" userId="881db896-51cf-412f-ada8-a6011ace1bc0" providerId="ADAL" clId="{FB0EAE7B-EA6C-4759-AD22-EC862311DBD5}" dt="2023-07-07T19:24:19.319" v="2722" actId="26606"/>
          <ac:spMkLst>
            <pc:docMk/>
            <pc:sldMk cId="2233876755" sldId="262"/>
            <ac:spMk id="11" creationId="{7BBF43D6-A5CF-4884-BE66-F395A6C04654}"/>
          </ac:spMkLst>
        </pc:spChg>
        <pc:spChg chg="add del">
          <ac:chgData name="Bruce Barbet Coburn" userId="881db896-51cf-412f-ada8-a6011ace1bc0" providerId="ADAL" clId="{FB0EAE7B-EA6C-4759-AD22-EC862311DBD5}" dt="2023-07-07T19:23:59.381" v="2721" actId="26606"/>
          <ac:spMkLst>
            <pc:docMk/>
            <pc:sldMk cId="2233876755" sldId="262"/>
            <ac:spMk id="13" creationId="{C8A3C342-1D03-412F-8DD3-BF519E8E0AE9}"/>
          </ac:spMkLst>
        </pc:spChg>
        <pc:spChg chg="add del">
          <ac:chgData name="Bruce Barbet Coburn" userId="881db896-51cf-412f-ada8-a6011ace1bc0" providerId="ADAL" clId="{FB0EAE7B-EA6C-4759-AD22-EC862311DBD5}" dt="2023-07-07T19:23:59.381" v="2721" actId="26606"/>
          <ac:spMkLst>
            <pc:docMk/>
            <pc:sldMk cId="2233876755" sldId="262"/>
            <ac:spMk id="15" creationId="{81CC9B02-E087-4350-AEBD-2C3CF001AF01}"/>
          </ac:spMkLst>
        </pc:spChg>
        <pc:spChg chg="add">
          <ac:chgData name="Bruce Barbet Coburn" userId="881db896-51cf-412f-ada8-a6011ace1bc0" providerId="ADAL" clId="{FB0EAE7B-EA6C-4759-AD22-EC862311DBD5}" dt="2023-07-07T19:24:19.319" v="2722" actId="26606"/>
          <ac:spMkLst>
            <pc:docMk/>
            <pc:sldMk cId="2233876755" sldId="262"/>
            <ac:spMk id="17" creationId="{1D4731B7-53A1-43E4-B5FD-B33358A7FD3A}"/>
          </ac:spMkLst>
        </pc:spChg>
        <pc:picChg chg="add mod ord">
          <ac:chgData name="Bruce Barbet Coburn" userId="881db896-51cf-412f-ada8-a6011ace1bc0" providerId="ADAL" clId="{FB0EAE7B-EA6C-4759-AD22-EC862311DBD5}" dt="2023-07-07T19:24:19.319" v="2722" actId="26606"/>
          <ac:picMkLst>
            <pc:docMk/>
            <pc:sldMk cId="2233876755" sldId="262"/>
            <ac:picMk id="5" creationId="{42BA8601-9004-93EA-B27D-66EF7616E14B}"/>
          </ac:picMkLst>
        </pc:picChg>
        <pc:picChg chg="add del mod">
          <ac:chgData name="Bruce Barbet Coburn" userId="881db896-51cf-412f-ada8-a6011ace1bc0" providerId="ADAL" clId="{FB0EAE7B-EA6C-4759-AD22-EC862311DBD5}" dt="2023-07-07T19:24:42.398" v="2727" actId="478"/>
          <ac:picMkLst>
            <pc:docMk/>
            <pc:sldMk cId="2233876755" sldId="262"/>
            <ac:picMk id="8" creationId="{900AA941-3B63-ED1A-A247-254FBDB510F0}"/>
          </ac:picMkLst>
        </pc:picChg>
        <pc:picChg chg="add mod">
          <ac:chgData name="Bruce Barbet Coburn" userId="881db896-51cf-412f-ada8-a6011ace1bc0" providerId="ADAL" clId="{FB0EAE7B-EA6C-4759-AD22-EC862311DBD5}" dt="2023-07-07T19:25:40.829" v="2735" actId="1076"/>
          <ac:picMkLst>
            <pc:docMk/>
            <pc:sldMk cId="2233876755" sldId="262"/>
            <ac:picMk id="12" creationId="{1F350E57-C89C-4DEA-AF87-2F88B8919528}"/>
          </ac:picMkLst>
        </pc:picChg>
      </pc:sldChg>
      <pc:sldChg chg="addSp delSp modSp new mod setBg setClrOvrMap">
        <pc:chgData name="Bruce Barbet Coburn" userId="881db896-51cf-412f-ada8-a6011ace1bc0" providerId="ADAL" clId="{FB0EAE7B-EA6C-4759-AD22-EC862311DBD5}" dt="2023-07-07T19:32:26.475" v="3153" actId="20577"/>
        <pc:sldMkLst>
          <pc:docMk/>
          <pc:sldMk cId="1750807139" sldId="263"/>
        </pc:sldMkLst>
        <pc:spChg chg="mod">
          <ac:chgData name="Bruce Barbet Coburn" userId="881db896-51cf-412f-ada8-a6011ace1bc0" providerId="ADAL" clId="{FB0EAE7B-EA6C-4759-AD22-EC862311DBD5}" dt="2023-07-07T19:32:26.475" v="3153" actId="20577"/>
          <ac:spMkLst>
            <pc:docMk/>
            <pc:sldMk cId="1750807139" sldId="263"/>
            <ac:spMk id="2" creationId="{6320A449-7BC7-0A90-F73F-FC5EF7338BDA}"/>
          </ac:spMkLst>
        </pc:spChg>
        <pc:spChg chg="mod">
          <ac:chgData name="Bruce Barbet Coburn" userId="881db896-51cf-412f-ada8-a6011ace1bc0" providerId="ADAL" clId="{FB0EAE7B-EA6C-4759-AD22-EC862311DBD5}" dt="2023-07-07T19:32:00.367" v="3084" actId="26606"/>
          <ac:spMkLst>
            <pc:docMk/>
            <pc:sldMk cId="1750807139" sldId="263"/>
            <ac:spMk id="3" creationId="{846EC430-1E2E-B50A-3B60-4C99F4E0439F}"/>
          </ac:spMkLst>
        </pc:spChg>
        <pc:spChg chg="add del">
          <ac:chgData name="Bruce Barbet Coburn" userId="881db896-51cf-412f-ada8-a6011ace1bc0" providerId="ADAL" clId="{FB0EAE7B-EA6C-4759-AD22-EC862311DBD5}" dt="2023-07-07T19:32:00.367" v="3084" actId="26606"/>
          <ac:spMkLst>
            <pc:docMk/>
            <pc:sldMk cId="1750807139" sldId="263"/>
            <ac:spMk id="10" creationId="{EE4E366E-272A-409E-840F-9A6A64A9E3FF}"/>
          </ac:spMkLst>
        </pc:spChg>
        <pc:spChg chg="add del">
          <ac:chgData name="Bruce Barbet Coburn" userId="881db896-51cf-412f-ada8-a6011ace1bc0" providerId="ADAL" clId="{FB0EAE7B-EA6C-4759-AD22-EC862311DBD5}" dt="2023-07-07T19:32:00.367" v="3084" actId="26606"/>
          <ac:spMkLst>
            <pc:docMk/>
            <pc:sldMk cId="1750807139" sldId="263"/>
            <ac:spMk id="12" creationId="{A721560C-E4AB-4287-A29C-3F6916794CB9}"/>
          </ac:spMkLst>
        </pc:spChg>
        <pc:spChg chg="add del">
          <ac:chgData name="Bruce Barbet Coburn" userId="881db896-51cf-412f-ada8-a6011ace1bc0" providerId="ADAL" clId="{FB0EAE7B-EA6C-4759-AD22-EC862311DBD5}" dt="2023-07-07T19:32:00.367" v="3084" actId="26606"/>
          <ac:spMkLst>
            <pc:docMk/>
            <pc:sldMk cId="1750807139" sldId="263"/>
            <ac:spMk id="14" creationId="{DF6CFF07-D953-4F9C-9A0E-E0A6AACB6158}"/>
          </ac:spMkLst>
        </pc:spChg>
        <pc:spChg chg="add del">
          <ac:chgData name="Bruce Barbet Coburn" userId="881db896-51cf-412f-ada8-a6011ace1bc0" providerId="ADAL" clId="{FB0EAE7B-EA6C-4759-AD22-EC862311DBD5}" dt="2023-07-07T19:32:00.367" v="3084" actId="26606"/>
          <ac:spMkLst>
            <pc:docMk/>
            <pc:sldMk cId="1750807139" sldId="263"/>
            <ac:spMk id="16" creationId="{DAA4FEEE-0B5F-41BF-825D-60F9FB089568}"/>
          </ac:spMkLst>
        </pc:spChg>
        <pc:picChg chg="add mod">
          <ac:chgData name="Bruce Barbet Coburn" userId="881db896-51cf-412f-ada8-a6011ace1bc0" providerId="ADAL" clId="{FB0EAE7B-EA6C-4759-AD22-EC862311DBD5}" dt="2023-07-07T19:32:00.367" v="3084" actId="26606"/>
          <ac:picMkLst>
            <pc:docMk/>
            <pc:sldMk cId="1750807139" sldId="263"/>
            <ac:picMk id="5" creationId="{F48A512D-AD9E-290E-BDF0-D89E48CFCD74}"/>
          </ac:picMkLst>
        </pc:picChg>
      </pc:sldChg>
      <pc:sldChg chg="addSp delSp modSp new mod setBg setClrOvrMap">
        <pc:chgData name="Bruce Barbet Coburn" userId="881db896-51cf-412f-ada8-a6011ace1bc0" providerId="ADAL" clId="{FB0EAE7B-EA6C-4759-AD22-EC862311DBD5}" dt="2023-07-07T19:40:29.842" v="3859" actId="255"/>
        <pc:sldMkLst>
          <pc:docMk/>
          <pc:sldMk cId="2116366454" sldId="264"/>
        </pc:sldMkLst>
        <pc:spChg chg="mod">
          <ac:chgData name="Bruce Barbet Coburn" userId="881db896-51cf-412f-ada8-a6011ace1bc0" providerId="ADAL" clId="{FB0EAE7B-EA6C-4759-AD22-EC862311DBD5}" dt="2023-07-07T19:40:29.842" v="3859" actId="255"/>
          <ac:spMkLst>
            <pc:docMk/>
            <pc:sldMk cId="2116366454" sldId="264"/>
            <ac:spMk id="2" creationId="{6477FE77-6930-4418-15A0-ADE7926FC313}"/>
          </ac:spMkLst>
        </pc:spChg>
        <pc:spChg chg="del">
          <ac:chgData name="Bruce Barbet Coburn" userId="881db896-51cf-412f-ada8-a6011ace1bc0" providerId="ADAL" clId="{FB0EAE7B-EA6C-4759-AD22-EC862311DBD5}" dt="2023-07-07T19:34:09.704" v="3194"/>
          <ac:spMkLst>
            <pc:docMk/>
            <pc:sldMk cId="2116366454" sldId="264"/>
            <ac:spMk id="3" creationId="{191E03A6-4D32-085C-9038-3519CE879301}"/>
          </ac:spMkLst>
        </pc:spChg>
        <pc:spChg chg="add mod">
          <ac:chgData name="Bruce Barbet Coburn" userId="881db896-51cf-412f-ada8-a6011ace1bc0" providerId="ADAL" clId="{FB0EAE7B-EA6C-4759-AD22-EC862311DBD5}" dt="2023-07-07T19:38:39.734" v="3645" actId="20577"/>
          <ac:spMkLst>
            <pc:docMk/>
            <pc:sldMk cId="2116366454" sldId="264"/>
            <ac:spMk id="8" creationId="{5C3EDF50-6E4D-E21B-C9FB-B218E8874812}"/>
          </ac:spMkLst>
        </pc:spChg>
        <pc:spChg chg="add del">
          <ac:chgData name="Bruce Barbet Coburn" userId="881db896-51cf-412f-ada8-a6011ace1bc0" providerId="ADAL" clId="{FB0EAE7B-EA6C-4759-AD22-EC862311DBD5}" dt="2023-07-07T19:37:24.613" v="3600" actId="26606"/>
          <ac:spMkLst>
            <pc:docMk/>
            <pc:sldMk cId="2116366454" sldId="264"/>
            <ac:spMk id="10" creationId="{4E78424C-6FD0-41F8-9CAA-5DC19C42359F}"/>
          </ac:spMkLst>
        </pc:spChg>
        <pc:spChg chg="add del">
          <ac:chgData name="Bruce Barbet Coburn" userId="881db896-51cf-412f-ada8-a6011ace1bc0" providerId="ADAL" clId="{FB0EAE7B-EA6C-4759-AD22-EC862311DBD5}" dt="2023-07-07T19:37:24.613" v="3600" actId="26606"/>
          <ac:spMkLst>
            <pc:docMk/>
            <pc:sldMk cId="2116366454" sldId="264"/>
            <ac:spMk id="11" creationId="{DD136760-57DC-4301-8BEA-B71AD2D13905}"/>
          </ac:spMkLst>
        </pc:spChg>
        <pc:spChg chg="add del">
          <ac:chgData name="Bruce Barbet Coburn" userId="881db896-51cf-412f-ada8-a6011ace1bc0" providerId="ADAL" clId="{FB0EAE7B-EA6C-4759-AD22-EC862311DBD5}" dt="2023-07-07T19:37:24.613" v="3600" actId="26606"/>
          <ac:spMkLst>
            <pc:docMk/>
            <pc:sldMk cId="2116366454" sldId="264"/>
            <ac:spMk id="12" creationId="{BDC58DEA-1307-4F44-AD47-E613D8B76A89}"/>
          </ac:spMkLst>
        </pc:spChg>
        <pc:spChg chg="add del">
          <ac:chgData name="Bruce Barbet Coburn" userId="881db896-51cf-412f-ada8-a6011ace1bc0" providerId="ADAL" clId="{FB0EAE7B-EA6C-4759-AD22-EC862311DBD5}" dt="2023-07-07T19:37:22.023" v="3596" actId="26606"/>
          <ac:spMkLst>
            <pc:docMk/>
            <pc:sldMk cId="2116366454" sldId="264"/>
            <ac:spMk id="13" creationId="{ABE6F9A3-300E-47F5-B41C-C8C5E758DE7C}"/>
          </ac:spMkLst>
        </pc:spChg>
        <pc:spChg chg="add del">
          <ac:chgData name="Bruce Barbet Coburn" userId="881db896-51cf-412f-ada8-a6011ace1bc0" providerId="ADAL" clId="{FB0EAE7B-EA6C-4759-AD22-EC862311DBD5}" dt="2023-07-07T19:37:24.613" v="3600" actId="26606"/>
          <ac:spMkLst>
            <pc:docMk/>
            <pc:sldMk cId="2116366454" sldId="264"/>
            <ac:spMk id="14" creationId="{C99B912D-1E4B-42AF-A2BE-CFEFEC916EE7}"/>
          </ac:spMkLst>
        </pc:spChg>
        <pc:spChg chg="add del">
          <ac:chgData name="Bruce Barbet Coburn" userId="881db896-51cf-412f-ada8-a6011ace1bc0" providerId="ADAL" clId="{FB0EAE7B-EA6C-4759-AD22-EC862311DBD5}" dt="2023-07-07T19:37:22.023" v="3596" actId="26606"/>
          <ac:spMkLst>
            <pc:docMk/>
            <pc:sldMk cId="2116366454" sldId="264"/>
            <ac:spMk id="15" creationId="{61B4701B-39FE-43B8-86AA-D6B8789C2207}"/>
          </ac:spMkLst>
        </pc:spChg>
        <pc:spChg chg="add del">
          <ac:chgData name="Bruce Barbet Coburn" userId="881db896-51cf-412f-ada8-a6011ace1bc0" providerId="ADAL" clId="{FB0EAE7B-EA6C-4759-AD22-EC862311DBD5}" dt="2023-07-07T19:37:40.526" v="3610" actId="26606"/>
          <ac:spMkLst>
            <pc:docMk/>
            <pc:sldMk cId="2116366454" sldId="264"/>
            <ac:spMk id="16" creationId="{F747F1B4-B831-4277-8AB0-32767F7EB7BF}"/>
          </ac:spMkLst>
        </pc:spChg>
        <pc:spChg chg="add del">
          <ac:chgData name="Bruce Barbet Coburn" userId="881db896-51cf-412f-ada8-a6011ace1bc0" providerId="ADAL" clId="{FB0EAE7B-EA6C-4759-AD22-EC862311DBD5}" dt="2023-07-07T19:37:22.023" v="3596" actId="26606"/>
          <ac:spMkLst>
            <pc:docMk/>
            <pc:sldMk cId="2116366454" sldId="264"/>
            <ac:spMk id="17" creationId="{E9A7EF13-49FA-4355-971A-34B065F35022}"/>
          </ac:spMkLst>
        </pc:spChg>
        <pc:spChg chg="add del">
          <ac:chgData name="Bruce Barbet Coburn" userId="881db896-51cf-412f-ada8-a6011ace1bc0" providerId="ADAL" clId="{FB0EAE7B-EA6C-4759-AD22-EC862311DBD5}" dt="2023-07-07T19:37:40.526" v="3610" actId="26606"/>
          <ac:spMkLst>
            <pc:docMk/>
            <pc:sldMk cId="2116366454" sldId="264"/>
            <ac:spMk id="18" creationId="{D80CFA21-AB7C-4BEB-9BFF-05764FBBF3C6}"/>
          </ac:spMkLst>
        </pc:spChg>
        <pc:spChg chg="add del">
          <ac:chgData name="Bruce Barbet Coburn" userId="881db896-51cf-412f-ada8-a6011ace1bc0" providerId="ADAL" clId="{FB0EAE7B-EA6C-4759-AD22-EC862311DBD5}" dt="2023-07-07T19:37:22.023" v="3596" actId="26606"/>
          <ac:spMkLst>
            <pc:docMk/>
            <pc:sldMk cId="2116366454" sldId="264"/>
            <ac:spMk id="19" creationId="{92CF3C3E-0F7B-4F0C-8EBD-BDD38E9C66F5}"/>
          </ac:spMkLst>
        </pc:spChg>
        <pc:spChg chg="add del">
          <ac:chgData name="Bruce Barbet Coburn" userId="881db896-51cf-412f-ada8-a6011ace1bc0" providerId="ADAL" clId="{FB0EAE7B-EA6C-4759-AD22-EC862311DBD5}" dt="2023-07-07T19:37:40.526" v="3610" actId="26606"/>
          <ac:spMkLst>
            <pc:docMk/>
            <pc:sldMk cId="2116366454" sldId="264"/>
            <ac:spMk id="20" creationId="{12F7E335-851A-4CAE-B09F-E657819D4600}"/>
          </ac:spMkLst>
        </pc:spChg>
        <pc:spChg chg="add del">
          <ac:chgData name="Bruce Barbet Coburn" userId="881db896-51cf-412f-ada8-a6011ace1bc0" providerId="ADAL" clId="{FB0EAE7B-EA6C-4759-AD22-EC862311DBD5}" dt="2023-07-07T19:37:40.526" v="3610" actId="26606"/>
          <ac:spMkLst>
            <pc:docMk/>
            <pc:sldMk cId="2116366454" sldId="264"/>
            <ac:spMk id="21" creationId="{10B541F0-7F6E-402E-84D8-CF96EACA5FBC}"/>
          </ac:spMkLst>
        </pc:spChg>
        <pc:spChg chg="add del">
          <ac:chgData name="Bruce Barbet Coburn" userId="881db896-51cf-412f-ada8-a6011ace1bc0" providerId="ADAL" clId="{FB0EAE7B-EA6C-4759-AD22-EC862311DBD5}" dt="2023-07-07T19:37:43.925" v="3616" actId="26606"/>
          <ac:spMkLst>
            <pc:docMk/>
            <pc:sldMk cId="2116366454" sldId="264"/>
            <ac:spMk id="22" creationId="{4E78424C-6FD0-41F8-9CAA-5DC19C42359F}"/>
          </ac:spMkLst>
        </pc:spChg>
        <pc:spChg chg="add del">
          <ac:chgData name="Bruce Barbet Coburn" userId="881db896-51cf-412f-ada8-a6011ace1bc0" providerId="ADAL" clId="{FB0EAE7B-EA6C-4759-AD22-EC862311DBD5}" dt="2023-07-07T19:37:43.925" v="3616" actId="26606"/>
          <ac:spMkLst>
            <pc:docMk/>
            <pc:sldMk cId="2116366454" sldId="264"/>
            <ac:spMk id="23" creationId="{DD136760-57DC-4301-8BEA-B71AD2D13905}"/>
          </ac:spMkLst>
        </pc:spChg>
        <pc:spChg chg="add del">
          <ac:chgData name="Bruce Barbet Coburn" userId="881db896-51cf-412f-ada8-a6011ace1bc0" providerId="ADAL" clId="{FB0EAE7B-EA6C-4759-AD22-EC862311DBD5}" dt="2023-07-07T19:37:43.925" v="3616" actId="26606"/>
          <ac:spMkLst>
            <pc:docMk/>
            <pc:sldMk cId="2116366454" sldId="264"/>
            <ac:spMk id="24" creationId="{BDC58DEA-1307-4F44-AD47-E613D8B76A89}"/>
          </ac:spMkLst>
        </pc:spChg>
        <pc:spChg chg="add del">
          <ac:chgData name="Bruce Barbet Coburn" userId="881db896-51cf-412f-ada8-a6011ace1bc0" providerId="ADAL" clId="{FB0EAE7B-EA6C-4759-AD22-EC862311DBD5}" dt="2023-07-07T19:37:43.925" v="3616" actId="26606"/>
          <ac:spMkLst>
            <pc:docMk/>
            <pc:sldMk cId="2116366454" sldId="264"/>
            <ac:spMk id="25" creationId="{C99B912D-1E4B-42AF-A2BE-CFEFEC916EE7}"/>
          </ac:spMkLst>
        </pc:spChg>
        <pc:spChg chg="add del">
          <ac:chgData name="Bruce Barbet Coburn" userId="881db896-51cf-412f-ada8-a6011ace1bc0" providerId="ADAL" clId="{FB0EAE7B-EA6C-4759-AD22-EC862311DBD5}" dt="2023-07-07T19:37:44.585" v="3618" actId="26606"/>
          <ac:spMkLst>
            <pc:docMk/>
            <pc:sldMk cId="2116366454" sldId="264"/>
            <ac:spMk id="27" creationId="{F747F1B4-B831-4277-8AB0-32767F7EB7BF}"/>
          </ac:spMkLst>
        </pc:spChg>
        <pc:spChg chg="add del">
          <ac:chgData name="Bruce Barbet Coburn" userId="881db896-51cf-412f-ada8-a6011ace1bc0" providerId="ADAL" clId="{FB0EAE7B-EA6C-4759-AD22-EC862311DBD5}" dt="2023-07-07T19:37:44.585" v="3618" actId="26606"/>
          <ac:spMkLst>
            <pc:docMk/>
            <pc:sldMk cId="2116366454" sldId="264"/>
            <ac:spMk id="28" creationId="{D80CFA21-AB7C-4BEB-9BFF-05764FBBF3C6}"/>
          </ac:spMkLst>
        </pc:spChg>
        <pc:spChg chg="add del">
          <ac:chgData name="Bruce Barbet Coburn" userId="881db896-51cf-412f-ada8-a6011ace1bc0" providerId="ADAL" clId="{FB0EAE7B-EA6C-4759-AD22-EC862311DBD5}" dt="2023-07-07T19:37:44.585" v="3618" actId="26606"/>
          <ac:spMkLst>
            <pc:docMk/>
            <pc:sldMk cId="2116366454" sldId="264"/>
            <ac:spMk id="29" creationId="{12F7E335-851A-4CAE-B09F-E657819D4600}"/>
          </ac:spMkLst>
        </pc:spChg>
        <pc:spChg chg="add del">
          <ac:chgData name="Bruce Barbet Coburn" userId="881db896-51cf-412f-ada8-a6011ace1bc0" providerId="ADAL" clId="{FB0EAE7B-EA6C-4759-AD22-EC862311DBD5}" dt="2023-07-07T19:37:44.585" v="3618" actId="26606"/>
          <ac:spMkLst>
            <pc:docMk/>
            <pc:sldMk cId="2116366454" sldId="264"/>
            <ac:spMk id="30" creationId="{10B541F0-7F6E-402E-84D8-CF96EACA5FBC}"/>
          </ac:spMkLst>
        </pc:spChg>
        <pc:spChg chg="add del">
          <ac:chgData name="Bruce Barbet Coburn" userId="881db896-51cf-412f-ada8-a6011ace1bc0" providerId="ADAL" clId="{FB0EAE7B-EA6C-4759-AD22-EC862311DBD5}" dt="2023-07-07T19:37:46.699" v="3620" actId="26606"/>
          <ac:spMkLst>
            <pc:docMk/>
            <pc:sldMk cId="2116366454" sldId="264"/>
            <ac:spMk id="32" creationId="{47AEA421-5F29-4BA7-9360-2501B5987921}"/>
          </ac:spMkLst>
        </pc:spChg>
        <pc:spChg chg="add del">
          <ac:chgData name="Bruce Barbet Coburn" userId="881db896-51cf-412f-ada8-a6011ace1bc0" providerId="ADAL" clId="{FB0EAE7B-EA6C-4759-AD22-EC862311DBD5}" dt="2023-07-07T19:37:46.699" v="3620" actId="26606"/>
          <ac:spMkLst>
            <pc:docMk/>
            <pc:sldMk cId="2116366454" sldId="264"/>
            <ac:spMk id="33" creationId="{9348F0CB-4904-4DEF-BDD4-ADEC2DCCCBD7}"/>
          </ac:spMkLst>
        </pc:spChg>
        <pc:spChg chg="add del">
          <ac:chgData name="Bruce Barbet Coburn" userId="881db896-51cf-412f-ada8-a6011ace1bc0" providerId="ADAL" clId="{FB0EAE7B-EA6C-4759-AD22-EC862311DBD5}" dt="2023-07-07T19:37:46.699" v="3620" actId="26606"/>
          <ac:spMkLst>
            <pc:docMk/>
            <pc:sldMk cId="2116366454" sldId="264"/>
            <ac:spMk id="34" creationId="{1583E1B8-79B3-49BB-8704-58E4AB1AF213}"/>
          </ac:spMkLst>
        </pc:spChg>
        <pc:spChg chg="add del">
          <ac:chgData name="Bruce Barbet Coburn" userId="881db896-51cf-412f-ada8-a6011ace1bc0" providerId="ADAL" clId="{FB0EAE7B-EA6C-4759-AD22-EC862311DBD5}" dt="2023-07-07T19:37:46.699" v="3620" actId="26606"/>
          <ac:spMkLst>
            <pc:docMk/>
            <pc:sldMk cId="2116366454" sldId="264"/>
            <ac:spMk id="35" creationId="{7BB34D5F-2B87-438E-8236-69C6068D47A4}"/>
          </ac:spMkLst>
        </pc:spChg>
        <pc:picChg chg="add mod">
          <ac:chgData name="Bruce Barbet Coburn" userId="881db896-51cf-412f-ada8-a6011ace1bc0" providerId="ADAL" clId="{FB0EAE7B-EA6C-4759-AD22-EC862311DBD5}" dt="2023-07-07T19:38:26.295" v="3633" actId="1076"/>
          <ac:picMkLst>
            <pc:docMk/>
            <pc:sldMk cId="2116366454" sldId="264"/>
            <ac:picMk id="5" creationId="{DFB24BE4-B0FF-63CB-B536-8A60A66A4BE8}"/>
          </ac:picMkLst>
        </pc:picChg>
        <pc:picChg chg="add mod">
          <ac:chgData name="Bruce Barbet Coburn" userId="881db896-51cf-412f-ada8-a6011ace1bc0" providerId="ADAL" clId="{FB0EAE7B-EA6C-4759-AD22-EC862311DBD5}" dt="2023-07-07T19:38:27.642" v="3634" actId="1076"/>
          <ac:picMkLst>
            <pc:docMk/>
            <pc:sldMk cId="2116366454" sldId="264"/>
            <ac:picMk id="7" creationId="{10ECAF9B-5311-F97E-81DD-B7B7D2E9AFA9}"/>
          </ac:picMkLst>
        </pc:picChg>
      </pc:sldChg>
      <pc:sldChg chg="addSp modSp new mod">
        <pc:chgData name="Bruce Barbet Coburn" userId="881db896-51cf-412f-ada8-a6011ace1bc0" providerId="ADAL" clId="{FB0EAE7B-EA6C-4759-AD22-EC862311DBD5}" dt="2023-07-07T19:40:44.473" v="3860" actId="255"/>
        <pc:sldMkLst>
          <pc:docMk/>
          <pc:sldMk cId="119385466" sldId="265"/>
        </pc:sldMkLst>
        <pc:spChg chg="mod">
          <ac:chgData name="Bruce Barbet Coburn" userId="881db896-51cf-412f-ada8-a6011ace1bc0" providerId="ADAL" clId="{FB0EAE7B-EA6C-4759-AD22-EC862311DBD5}" dt="2023-07-07T19:40:44.473" v="3860" actId="255"/>
          <ac:spMkLst>
            <pc:docMk/>
            <pc:sldMk cId="119385466" sldId="265"/>
            <ac:spMk id="2" creationId="{EB7AE6FF-7CE0-DB0E-F53C-D9A3D378A3D9}"/>
          </ac:spMkLst>
        </pc:spChg>
        <pc:spChg chg="mod">
          <ac:chgData name="Bruce Barbet Coburn" userId="881db896-51cf-412f-ada8-a6011ace1bc0" providerId="ADAL" clId="{FB0EAE7B-EA6C-4759-AD22-EC862311DBD5}" dt="2023-07-07T19:40:14.843" v="3858" actId="33524"/>
          <ac:spMkLst>
            <pc:docMk/>
            <pc:sldMk cId="119385466" sldId="265"/>
            <ac:spMk id="3" creationId="{FA71E7E5-D0B7-677A-592C-42CF15C5808E}"/>
          </ac:spMkLst>
        </pc:spChg>
        <pc:picChg chg="add mod">
          <ac:chgData name="Bruce Barbet Coburn" userId="881db896-51cf-412f-ada8-a6011ace1bc0" providerId="ADAL" clId="{FB0EAE7B-EA6C-4759-AD22-EC862311DBD5}" dt="2023-07-07T19:39:56.679" v="3857" actId="1076"/>
          <ac:picMkLst>
            <pc:docMk/>
            <pc:sldMk cId="119385466" sldId="265"/>
            <ac:picMk id="5" creationId="{B9FDC28B-B6DE-F9C8-E843-6C6D473F8AA2}"/>
          </ac:picMkLst>
        </pc:picChg>
      </pc:sldChg>
      <pc:sldChg chg="addSp delSp modSp new mod setBg">
        <pc:chgData name="Bruce Barbet Coburn" userId="881db896-51cf-412f-ada8-a6011ace1bc0" providerId="ADAL" clId="{FB0EAE7B-EA6C-4759-AD22-EC862311DBD5}" dt="2023-07-07T19:50:07.053" v="4911" actId="26606"/>
        <pc:sldMkLst>
          <pc:docMk/>
          <pc:sldMk cId="1585466889" sldId="266"/>
        </pc:sldMkLst>
        <pc:spChg chg="mod">
          <ac:chgData name="Bruce Barbet Coburn" userId="881db896-51cf-412f-ada8-a6011ace1bc0" providerId="ADAL" clId="{FB0EAE7B-EA6C-4759-AD22-EC862311DBD5}" dt="2023-07-07T19:50:07.053" v="4911" actId="26606"/>
          <ac:spMkLst>
            <pc:docMk/>
            <pc:sldMk cId="1585466889" sldId="266"/>
            <ac:spMk id="2" creationId="{84FEBE3C-21DA-EE0F-81B9-5FB4CA1C0A38}"/>
          </ac:spMkLst>
        </pc:spChg>
        <pc:spChg chg="mod">
          <ac:chgData name="Bruce Barbet Coburn" userId="881db896-51cf-412f-ada8-a6011ace1bc0" providerId="ADAL" clId="{FB0EAE7B-EA6C-4759-AD22-EC862311DBD5}" dt="2023-07-07T19:50:07.053" v="4911" actId="26606"/>
          <ac:spMkLst>
            <pc:docMk/>
            <pc:sldMk cId="1585466889" sldId="266"/>
            <ac:spMk id="3" creationId="{29051A36-D858-3372-6262-88BC5D09ACD4}"/>
          </ac:spMkLst>
        </pc:spChg>
        <pc:spChg chg="add">
          <ac:chgData name="Bruce Barbet Coburn" userId="881db896-51cf-412f-ada8-a6011ace1bc0" providerId="ADAL" clId="{FB0EAE7B-EA6C-4759-AD22-EC862311DBD5}" dt="2023-07-07T19:50:07.053" v="4911" actId="26606"/>
          <ac:spMkLst>
            <pc:docMk/>
            <pc:sldMk cId="1585466889" sldId="266"/>
            <ac:spMk id="20" creationId="{78D66203-18BB-40A2-B632-9356FE169D0C}"/>
          </ac:spMkLst>
        </pc:spChg>
        <pc:picChg chg="add del mod">
          <ac:chgData name="Bruce Barbet Coburn" userId="881db896-51cf-412f-ada8-a6011ace1bc0" providerId="ADAL" clId="{FB0EAE7B-EA6C-4759-AD22-EC862311DBD5}" dt="2023-07-07T19:45:56.203" v="4820" actId="478"/>
          <ac:picMkLst>
            <pc:docMk/>
            <pc:sldMk cId="1585466889" sldId="266"/>
            <ac:picMk id="5" creationId="{D4A31530-B322-DB15-C122-C8FCFBEC866A}"/>
          </ac:picMkLst>
        </pc:picChg>
        <pc:picChg chg="add mod">
          <ac:chgData name="Bruce Barbet Coburn" userId="881db896-51cf-412f-ada8-a6011ace1bc0" providerId="ADAL" clId="{FB0EAE7B-EA6C-4759-AD22-EC862311DBD5}" dt="2023-07-07T19:50:07.053" v="4911" actId="26606"/>
          <ac:picMkLst>
            <pc:docMk/>
            <pc:sldMk cId="1585466889" sldId="266"/>
            <ac:picMk id="7" creationId="{07FF85FE-FF4A-181E-4865-9978714212E2}"/>
          </ac:picMkLst>
        </pc:picChg>
        <pc:picChg chg="add del mod">
          <ac:chgData name="Bruce Barbet Coburn" userId="881db896-51cf-412f-ada8-a6011ace1bc0" providerId="ADAL" clId="{FB0EAE7B-EA6C-4759-AD22-EC862311DBD5}" dt="2023-07-07T19:48:33.640" v="4877" actId="21"/>
          <ac:picMkLst>
            <pc:docMk/>
            <pc:sldMk cId="1585466889" sldId="266"/>
            <ac:picMk id="9" creationId="{011B29D1-6E70-D7B5-D3B3-179A55A8746C}"/>
          </ac:picMkLst>
        </pc:picChg>
        <pc:picChg chg="add del mod">
          <ac:chgData name="Bruce Barbet Coburn" userId="881db896-51cf-412f-ada8-a6011ace1bc0" providerId="ADAL" clId="{FB0EAE7B-EA6C-4759-AD22-EC862311DBD5}" dt="2023-07-07T19:48:39.813" v="4879" actId="21"/>
          <ac:picMkLst>
            <pc:docMk/>
            <pc:sldMk cId="1585466889" sldId="266"/>
            <ac:picMk id="11" creationId="{D83C25D4-2EE0-3232-7764-14A6DECFFBEB}"/>
          </ac:picMkLst>
        </pc:picChg>
        <pc:picChg chg="add del mod">
          <ac:chgData name="Bruce Barbet Coburn" userId="881db896-51cf-412f-ada8-a6011ace1bc0" providerId="ADAL" clId="{FB0EAE7B-EA6C-4759-AD22-EC862311DBD5}" dt="2023-07-07T19:50:02.182" v="4907" actId="478"/>
          <ac:picMkLst>
            <pc:docMk/>
            <pc:sldMk cId="1585466889" sldId="266"/>
            <ac:picMk id="13" creationId="{6892AE9B-8FE2-5E4D-B61B-77EB5A83A163}"/>
          </ac:picMkLst>
        </pc:picChg>
        <pc:picChg chg="add mod ord">
          <ac:chgData name="Bruce Barbet Coburn" userId="881db896-51cf-412f-ada8-a6011ace1bc0" providerId="ADAL" clId="{FB0EAE7B-EA6C-4759-AD22-EC862311DBD5}" dt="2023-07-07T19:50:07.053" v="4911" actId="26606"/>
          <ac:picMkLst>
            <pc:docMk/>
            <pc:sldMk cId="1585466889" sldId="266"/>
            <ac:picMk id="15" creationId="{BDD2169F-1A2B-8EA7-9A27-298C8B65D467}"/>
          </ac:picMkLst>
        </pc:picChg>
      </pc:sldChg>
      <pc:sldChg chg="addSp modSp new mod setBg">
        <pc:chgData name="Bruce Barbet Coburn" userId="881db896-51cf-412f-ada8-a6011ace1bc0" providerId="ADAL" clId="{FB0EAE7B-EA6C-4759-AD22-EC862311DBD5}" dt="2023-07-07T19:57:58.920" v="5640" actId="1076"/>
        <pc:sldMkLst>
          <pc:docMk/>
          <pc:sldMk cId="2861963334" sldId="267"/>
        </pc:sldMkLst>
        <pc:spChg chg="mod">
          <ac:chgData name="Bruce Barbet Coburn" userId="881db896-51cf-412f-ada8-a6011ace1bc0" providerId="ADAL" clId="{FB0EAE7B-EA6C-4759-AD22-EC862311DBD5}" dt="2023-07-07T19:57:06.264" v="5600" actId="14100"/>
          <ac:spMkLst>
            <pc:docMk/>
            <pc:sldMk cId="2861963334" sldId="267"/>
            <ac:spMk id="2" creationId="{0E4D93E5-D48F-CC2C-BE1F-B91402E8B7FF}"/>
          </ac:spMkLst>
        </pc:spChg>
        <pc:spChg chg="mod">
          <ac:chgData name="Bruce Barbet Coburn" userId="881db896-51cf-412f-ada8-a6011ace1bc0" providerId="ADAL" clId="{FB0EAE7B-EA6C-4759-AD22-EC862311DBD5}" dt="2023-07-07T19:57:48.912" v="5635" actId="20577"/>
          <ac:spMkLst>
            <pc:docMk/>
            <pc:sldMk cId="2861963334" sldId="267"/>
            <ac:spMk id="3" creationId="{DFA1E821-27F9-54FB-C80C-D29DAC325779}"/>
          </ac:spMkLst>
        </pc:spChg>
        <pc:picChg chg="add mod">
          <ac:chgData name="Bruce Barbet Coburn" userId="881db896-51cf-412f-ada8-a6011ace1bc0" providerId="ADAL" clId="{FB0EAE7B-EA6C-4759-AD22-EC862311DBD5}" dt="2023-07-07T19:57:52.465" v="5636" actId="1076"/>
          <ac:picMkLst>
            <pc:docMk/>
            <pc:sldMk cId="2861963334" sldId="267"/>
            <ac:picMk id="4" creationId="{ACC9FF07-3820-BD24-9CD2-52E2B094D991}"/>
          </ac:picMkLst>
        </pc:picChg>
        <pc:picChg chg="add mod">
          <ac:chgData name="Bruce Barbet Coburn" userId="881db896-51cf-412f-ada8-a6011ace1bc0" providerId="ADAL" clId="{FB0EAE7B-EA6C-4759-AD22-EC862311DBD5}" dt="2023-07-07T19:57:53.861" v="5637" actId="1076"/>
          <ac:picMkLst>
            <pc:docMk/>
            <pc:sldMk cId="2861963334" sldId="267"/>
            <ac:picMk id="5" creationId="{50A60066-6924-DE12-BD3E-4A8542A57B54}"/>
          </ac:picMkLst>
        </pc:picChg>
        <pc:picChg chg="add mod">
          <ac:chgData name="Bruce Barbet Coburn" userId="881db896-51cf-412f-ada8-a6011ace1bc0" providerId="ADAL" clId="{FB0EAE7B-EA6C-4759-AD22-EC862311DBD5}" dt="2023-07-07T19:57:58.920" v="5640" actId="1076"/>
          <ac:picMkLst>
            <pc:docMk/>
            <pc:sldMk cId="2861963334" sldId="267"/>
            <ac:picMk id="7" creationId="{9E06CCB0-D38C-525B-4994-49CF6A1C4BA5}"/>
          </ac:picMkLst>
        </pc:picChg>
      </pc:sldChg>
      <pc:sldChg chg="addSp modSp new mod setBg setClrOvrMap">
        <pc:chgData name="Bruce Barbet Coburn" userId="881db896-51cf-412f-ada8-a6011ace1bc0" providerId="ADAL" clId="{FB0EAE7B-EA6C-4759-AD22-EC862311DBD5}" dt="2023-07-07T19:58:35.163" v="5653" actId="20577"/>
        <pc:sldMkLst>
          <pc:docMk/>
          <pc:sldMk cId="2083625086" sldId="268"/>
        </pc:sldMkLst>
        <pc:spChg chg="mod">
          <ac:chgData name="Bruce Barbet Coburn" userId="881db896-51cf-412f-ada8-a6011ace1bc0" providerId="ADAL" clId="{FB0EAE7B-EA6C-4759-AD22-EC862311DBD5}" dt="2023-07-07T19:58:03.818" v="5641" actId="26606"/>
          <ac:spMkLst>
            <pc:docMk/>
            <pc:sldMk cId="2083625086" sldId="268"/>
            <ac:spMk id="2" creationId="{00C7DAD9-85A8-C52E-334C-E628F4F32A0E}"/>
          </ac:spMkLst>
        </pc:spChg>
        <pc:spChg chg="mod ord">
          <ac:chgData name="Bruce Barbet Coburn" userId="881db896-51cf-412f-ada8-a6011ace1bc0" providerId="ADAL" clId="{FB0EAE7B-EA6C-4759-AD22-EC862311DBD5}" dt="2023-07-07T19:58:35.163" v="5653" actId="20577"/>
          <ac:spMkLst>
            <pc:docMk/>
            <pc:sldMk cId="2083625086" sldId="268"/>
            <ac:spMk id="3" creationId="{ECCE12E8-666A-4DF9-CE6A-8DF26EDA0247}"/>
          </ac:spMkLst>
        </pc:spChg>
        <pc:spChg chg="add">
          <ac:chgData name="Bruce Barbet Coburn" userId="881db896-51cf-412f-ada8-a6011ace1bc0" providerId="ADAL" clId="{FB0EAE7B-EA6C-4759-AD22-EC862311DBD5}" dt="2023-07-07T19:58:03.818" v="5641" actId="26606"/>
          <ac:spMkLst>
            <pc:docMk/>
            <pc:sldMk cId="2083625086" sldId="268"/>
            <ac:spMk id="10" creationId="{C8A3C342-1D03-412F-8DD3-BF519E8E0AE9}"/>
          </ac:spMkLst>
        </pc:spChg>
        <pc:spChg chg="add">
          <ac:chgData name="Bruce Barbet Coburn" userId="881db896-51cf-412f-ada8-a6011ace1bc0" providerId="ADAL" clId="{FB0EAE7B-EA6C-4759-AD22-EC862311DBD5}" dt="2023-07-07T19:58:03.818" v="5641" actId="26606"/>
          <ac:spMkLst>
            <pc:docMk/>
            <pc:sldMk cId="2083625086" sldId="268"/>
            <ac:spMk id="12" creationId="{81CC9B02-E087-4350-AEBD-2C3CF001AF01}"/>
          </ac:spMkLst>
        </pc:spChg>
        <pc:spChg chg="add">
          <ac:chgData name="Bruce Barbet Coburn" userId="881db896-51cf-412f-ada8-a6011ace1bc0" providerId="ADAL" clId="{FB0EAE7B-EA6C-4759-AD22-EC862311DBD5}" dt="2023-07-07T19:58:03.818" v="5641" actId="26606"/>
          <ac:spMkLst>
            <pc:docMk/>
            <pc:sldMk cId="2083625086" sldId="268"/>
            <ac:spMk id="14" creationId="{AC3BF0FA-36FA-4CE9-840E-F7C3A8F168B5}"/>
          </ac:spMkLst>
        </pc:spChg>
        <pc:spChg chg="add">
          <ac:chgData name="Bruce Barbet Coburn" userId="881db896-51cf-412f-ada8-a6011ace1bc0" providerId="ADAL" clId="{FB0EAE7B-EA6C-4759-AD22-EC862311DBD5}" dt="2023-07-07T19:58:03.818" v="5641" actId="26606"/>
          <ac:spMkLst>
            <pc:docMk/>
            <pc:sldMk cId="2083625086" sldId="268"/>
            <ac:spMk id="16" creationId="{D6F18ACE-6E82-4ADC-8A2F-A1771B309B16}"/>
          </ac:spMkLst>
        </pc:spChg>
        <pc:picChg chg="add mod">
          <ac:chgData name="Bruce Barbet Coburn" userId="881db896-51cf-412f-ada8-a6011ace1bc0" providerId="ADAL" clId="{FB0EAE7B-EA6C-4759-AD22-EC862311DBD5}" dt="2023-07-07T19:58:03.818" v="5641" actId="26606"/>
          <ac:picMkLst>
            <pc:docMk/>
            <pc:sldMk cId="2083625086" sldId="268"/>
            <ac:picMk id="5" creationId="{121C4E80-B269-22FA-07D7-6F6B71AC69A6}"/>
          </ac:picMkLst>
        </pc:picChg>
      </pc:sldChg>
      <pc:sldChg chg="modSp new mod">
        <pc:chgData name="Bruce Barbet Coburn" userId="881db896-51cf-412f-ada8-a6011ace1bc0" providerId="ADAL" clId="{FB0EAE7B-EA6C-4759-AD22-EC862311DBD5}" dt="2023-07-07T20:05:46.526" v="6407" actId="20577"/>
        <pc:sldMkLst>
          <pc:docMk/>
          <pc:sldMk cId="805409464" sldId="269"/>
        </pc:sldMkLst>
        <pc:spChg chg="mod">
          <ac:chgData name="Bruce Barbet Coburn" userId="881db896-51cf-412f-ada8-a6011ace1bc0" providerId="ADAL" clId="{FB0EAE7B-EA6C-4759-AD22-EC862311DBD5}" dt="2023-07-07T19:59:25.113" v="5691" actId="20577"/>
          <ac:spMkLst>
            <pc:docMk/>
            <pc:sldMk cId="805409464" sldId="269"/>
            <ac:spMk id="2" creationId="{E8AA88E4-175F-D459-0DF4-80AFD041D017}"/>
          </ac:spMkLst>
        </pc:spChg>
        <pc:spChg chg="mod">
          <ac:chgData name="Bruce Barbet Coburn" userId="881db896-51cf-412f-ada8-a6011ace1bc0" providerId="ADAL" clId="{FB0EAE7B-EA6C-4759-AD22-EC862311DBD5}" dt="2023-07-07T20:05:46.526" v="6407" actId="20577"/>
          <ac:spMkLst>
            <pc:docMk/>
            <pc:sldMk cId="805409464" sldId="269"/>
            <ac:spMk id="3" creationId="{264A66CF-9BBE-3073-4974-6536A25ECC66}"/>
          </ac:spMkLst>
        </pc:spChg>
      </pc:sldChg>
      <pc:sldChg chg="addSp delSp modSp new mod setBg">
        <pc:chgData name="Bruce Barbet Coburn" userId="881db896-51cf-412f-ada8-a6011ace1bc0" providerId="ADAL" clId="{FB0EAE7B-EA6C-4759-AD22-EC862311DBD5}" dt="2023-07-07T20:14:04.915" v="6458" actId="478"/>
        <pc:sldMkLst>
          <pc:docMk/>
          <pc:sldMk cId="425980540" sldId="270"/>
        </pc:sldMkLst>
        <pc:spChg chg="mod">
          <ac:chgData name="Bruce Barbet Coburn" userId="881db896-51cf-412f-ada8-a6011ace1bc0" providerId="ADAL" clId="{FB0EAE7B-EA6C-4759-AD22-EC862311DBD5}" dt="2023-07-07T20:13:54.068" v="6457" actId="20577"/>
          <ac:spMkLst>
            <pc:docMk/>
            <pc:sldMk cId="425980540" sldId="270"/>
            <ac:spMk id="2" creationId="{F566C7D2-52F0-3FD9-84AF-15341B2274C9}"/>
          </ac:spMkLst>
        </pc:spChg>
        <pc:spChg chg="del">
          <ac:chgData name="Bruce Barbet Coburn" userId="881db896-51cf-412f-ada8-a6011ace1bc0" providerId="ADAL" clId="{FB0EAE7B-EA6C-4759-AD22-EC862311DBD5}" dt="2023-07-07T20:13:20.371" v="6409"/>
          <ac:spMkLst>
            <pc:docMk/>
            <pc:sldMk cId="425980540" sldId="270"/>
            <ac:spMk id="3" creationId="{D0C005C6-1A7F-3A93-F22B-5761801FAF62}"/>
          </ac:spMkLst>
        </pc:spChg>
        <pc:spChg chg="add del">
          <ac:chgData name="Bruce Barbet Coburn" userId="881db896-51cf-412f-ada8-a6011ace1bc0" providerId="ADAL" clId="{FB0EAE7B-EA6C-4759-AD22-EC862311DBD5}" dt="2023-07-07T20:14:04.915" v="6458" actId="478"/>
          <ac:spMkLst>
            <pc:docMk/>
            <pc:sldMk cId="425980540" sldId="270"/>
            <ac:spMk id="9" creationId="{C511B666-C2A8-5A99-C771-FC62A87DC983}"/>
          </ac:spMkLst>
        </pc:spChg>
        <pc:spChg chg="add">
          <ac:chgData name="Bruce Barbet Coburn" userId="881db896-51cf-412f-ada8-a6011ace1bc0" providerId="ADAL" clId="{FB0EAE7B-EA6C-4759-AD22-EC862311DBD5}" dt="2023-07-07T20:13:32.010" v="6413" actId="26606"/>
          <ac:spMkLst>
            <pc:docMk/>
            <pc:sldMk cId="425980540" sldId="270"/>
            <ac:spMk id="12" creationId="{A93A089E-0A16-452C-B341-0F769780D262}"/>
          </ac:spMkLst>
        </pc:spChg>
        <pc:picChg chg="add mod">
          <ac:chgData name="Bruce Barbet Coburn" userId="881db896-51cf-412f-ada8-a6011ace1bc0" providerId="ADAL" clId="{FB0EAE7B-EA6C-4759-AD22-EC862311DBD5}" dt="2023-07-07T20:13:32.010" v="6413" actId="26606"/>
          <ac:picMkLst>
            <pc:docMk/>
            <pc:sldMk cId="425980540" sldId="270"/>
            <ac:picMk id="5" creationId="{BE122B5F-C5DF-4EBF-9716-F0F77F1A05F9}"/>
          </ac:picMkLst>
        </pc:picChg>
      </pc:sldChg>
      <pc:sldChg chg="addSp delSp modSp new mod setBg">
        <pc:chgData name="Bruce Barbet Coburn" userId="881db896-51cf-412f-ada8-a6011ace1bc0" providerId="ADAL" clId="{FB0EAE7B-EA6C-4759-AD22-EC862311DBD5}" dt="2023-07-07T20:20:42.658" v="7224" actId="20577"/>
        <pc:sldMkLst>
          <pc:docMk/>
          <pc:sldMk cId="1077239886" sldId="271"/>
        </pc:sldMkLst>
        <pc:spChg chg="mod">
          <ac:chgData name="Bruce Barbet Coburn" userId="881db896-51cf-412f-ada8-a6011ace1bc0" providerId="ADAL" clId="{FB0EAE7B-EA6C-4759-AD22-EC862311DBD5}" dt="2023-07-07T20:20:31.068" v="7208" actId="26606"/>
          <ac:spMkLst>
            <pc:docMk/>
            <pc:sldMk cId="1077239886" sldId="271"/>
            <ac:spMk id="2" creationId="{7DDF06D3-7F73-6DBC-FBB8-AAC39DA1D7C4}"/>
          </ac:spMkLst>
        </pc:spChg>
        <pc:spChg chg="mod ord">
          <ac:chgData name="Bruce Barbet Coburn" userId="881db896-51cf-412f-ada8-a6011ace1bc0" providerId="ADAL" clId="{FB0EAE7B-EA6C-4759-AD22-EC862311DBD5}" dt="2023-07-07T20:20:42.658" v="7224" actId="20577"/>
          <ac:spMkLst>
            <pc:docMk/>
            <pc:sldMk cId="1077239886" sldId="271"/>
            <ac:spMk id="3" creationId="{A5514974-5152-4859-46A1-2CECB2AA7694}"/>
          </ac:spMkLst>
        </pc:spChg>
        <pc:spChg chg="add">
          <ac:chgData name="Bruce Barbet Coburn" userId="881db896-51cf-412f-ada8-a6011ace1bc0" providerId="ADAL" clId="{FB0EAE7B-EA6C-4759-AD22-EC862311DBD5}" dt="2023-07-07T20:20:31.068" v="7208" actId="26606"/>
          <ac:spMkLst>
            <pc:docMk/>
            <pc:sldMk cId="1077239886" sldId="271"/>
            <ac:spMk id="14" creationId="{B52D69C2-6C47-427C-AE60-582FE30B22A7}"/>
          </ac:spMkLst>
        </pc:spChg>
        <pc:spChg chg="add">
          <ac:chgData name="Bruce Barbet Coburn" userId="881db896-51cf-412f-ada8-a6011ace1bc0" providerId="ADAL" clId="{FB0EAE7B-EA6C-4759-AD22-EC862311DBD5}" dt="2023-07-07T20:20:31.068" v="7208" actId="26606"/>
          <ac:spMkLst>
            <pc:docMk/>
            <pc:sldMk cId="1077239886" sldId="271"/>
            <ac:spMk id="16" creationId="{E849FE61-12C4-4A06-A722-B545DE0C8A24}"/>
          </ac:spMkLst>
        </pc:spChg>
        <pc:spChg chg="add">
          <ac:chgData name="Bruce Barbet Coburn" userId="881db896-51cf-412f-ada8-a6011ace1bc0" providerId="ADAL" clId="{FB0EAE7B-EA6C-4759-AD22-EC862311DBD5}" dt="2023-07-07T20:20:31.068" v="7208" actId="26606"/>
          <ac:spMkLst>
            <pc:docMk/>
            <pc:sldMk cId="1077239886" sldId="271"/>
            <ac:spMk id="18" creationId="{7FB12D8C-572F-4417-9FE1-D691A132F69F}"/>
          </ac:spMkLst>
        </pc:spChg>
        <pc:picChg chg="add mod">
          <ac:chgData name="Bruce Barbet Coburn" userId="881db896-51cf-412f-ada8-a6011ace1bc0" providerId="ADAL" clId="{FB0EAE7B-EA6C-4759-AD22-EC862311DBD5}" dt="2023-07-07T20:20:31.068" v="7208" actId="26606"/>
          <ac:picMkLst>
            <pc:docMk/>
            <pc:sldMk cId="1077239886" sldId="271"/>
            <ac:picMk id="5" creationId="{30CDAEFA-7876-D9C5-7B2C-536D881CA691}"/>
          </ac:picMkLst>
        </pc:picChg>
        <pc:picChg chg="add del mod">
          <ac:chgData name="Bruce Barbet Coburn" userId="881db896-51cf-412f-ada8-a6011ace1bc0" providerId="ADAL" clId="{FB0EAE7B-EA6C-4759-AD22-EC862311DBD5}" dt="2023-07-07T20:19:27.683" v="7197" actId="478"/>
          <ac:picMkLst>
            <pc:docMk/>
            <pc:sldMk cId="1077239886" sldId="271"/>
            <ac:picMk id="7" creationId="{E289A2B7-3E36-559F-F42D-6A57054B2346}"/>
          </ac:picMkLst>
        </pc:picChg>
        <pc:picChg chg="add mod">
          <ac:chgData name="Bruce Barbet Coburn" userId="881db896-51cf-412f-ada8-a6011ace1bc0" providerId="ADAL" clId="{FB0EAE7B-EA6C-4759-AD22-EC862311DBD5}" dt="2023-07-07T20:20:31.068" v="7208" actId="26606"/>
          <ac:picMkLst>
            <pc:docMk/>
            <pc:sldMk cId="1077239886" sldId="271"/>
            <ac:picMk id="9" creationId="{7D80B8C3-90DA-A0BD-EA04-D6B9F0E23381}"/>
          </ac:picMkLst>
        </pc:picChg>
      </pc:sldChg>
      <pc:sldChg chg="addSp delSp modSp new mod setBg setClrOvrMap">
        <pc:chgData name="Bruce Barbet Coburn" userId="881db896-51cf-412f-ada8-a6011ace1bc0" providerId="ADAL" clId="{FB0EAE7B-EA6C-4759-AD22-EC862311DBD5}" dt="2023-07-07T20:23:51.651" v="7414" actId="26606"/>
        <pc:sldMkLst>
          <pc:docMk/>
          <pc:sldMk cId="2326614528" sldId="272"/>
        </pc:sldMkLst>
        <pc:spChg chg="mod">
          <ac:chgData name="Bruce Barbet Coburn" userId="881db896-51cf-412f-ada8-a6011ace1bc0" providerId="ADAL" clId="{FB0EAE7B-EA6C-4759-AD22-EC862311DBD5}" dt="2023-07-07T20:23:51.651" v="7414" actId="26606"/>
          <ac:spMkLst>
            <pc:docMk/>
            <pc:sldMk cId="2326614528" sldId="272"/>
            <ac:spMk id="2" creationId="{7B16D982-C0AF-C886-7983-ED96685AE4D4}"/>
          </ac:spMkLst>
        </pc:spChg>
        <pc:spChg chg="add del mod">
          <ac:chgData name="Bruce Barbet Coburn" userId="881db896-51cf-412f-ada8-a6011ace1bc0" providerId="ADAL" clId="{FB0EAE7B-EA6C-4759-AD22-EC862311DBD5}" dt="2023-07-07T20:23:51.651" v="7414" actId="26606"/>
          <ac:spMkLst>
            <pc:docMk/>
            <pc:sldMk cId="2326614528" sldId="272"/>
            <ac:spMk id="3" creationId="{54154841-9936-9515-8C0D-F63B25D50969}"/>
          </ac:spMkLst>
        </pc:spChg>
        <pc:spChg chg="add">
          <ac:chgData name="Bruce Barbet Coburn" userId="881db896-51cf-412f-ada8-a6011ace1bc0" providerId="ADAL" clId="{FB0EAE7B-EA6C-4759-AD22-EC862311DBD5}" dt="2023-07-07T20:23:51.651" v="7414" actId="26606"/>
          <ac:spMkLst>
            <pc:docMk/>
            <pc:sldMk cId="2326614528" sldId="272"/>
            <ac:spMk id="9" creationId="{F747F1B4-B831-4277-8AB0-32767F7EB7BF}"/>
          </ac:spMkLst>
        </pc:spChg>
        <pc:spChg chg="add">
          <ac:chgData name="Bruce Barbet Coburn" userId="881db896-51cf-412f-ada8-a6011ace1bc0" providerId="ADAL" clId="{FB0EAE7B-EA6C-4759-AD22-EC862311DBD5}" dt="2023-07-07T20:23:51.651" v="7414" actId="26606"/>
          <ac:spMkLst>
            <pc:docMk/>
            <pc:sldMk cId="2326614528" sldId="272"/>
            <ac:spMk id="11" creationId="{D80CFA21-AB7C-4BEB-9BFF-05764FBBF3C6}"/>
          </ac:spMkLst>
        </pc:spChg>
        <pc:spChg chg="add">
          <ac:chgData name="Bruce Barbet Coburn" userId="881db896-51cf-412f-ada8-a6011ace1bc0" providerId="ADAL" clId="{FB0EAE7B-EA6C-4759-AD22-EC862311DBD5}" dt="2023-07-07T20:23:51.651" v="7414" actId="26606"/>
          <ac:spMkLst>
            <pc:docMk/>
            <pc:sldMk cId="2326614528" sldId="272"/>
            <ac:spMk id="13" creationId="{12F7E335-851A-4CAE-B09F-E657819D4600}"/>
          </ac:spMkLst>
        </pc:spChg>
        <pc:spChg chg="add">
          <ac:chgData name="Bruce Barbet Coburn" userId="881db896-51cf-412f-ada8-a6011ace1bc0" providerId="ADAL" clId="{FB0EAE7B-EA6C-4759-AD22-EC862311DBD5}" dt="2023-07-07T20:23:51.651" v="7414" actId="26606"/>
          <ac:spMkLst>
            <pc:docMk/>
            <pc:sldMk cId="2326614528" sldId="272"/>
            <ac:spMk id="15" creationId="{10B541F0-7F6E-402E-84D8-CF96EACA5FBC}"/>
          </ac:spMkLst>
        </pc:spChg>
        <pc:graphicFrameChg chg="add del">
          <ac:chgData name="Bruce Barbet Coburn" userId="881db896-51cf-412f-ada8-a6011ace1bc0" providerId="ADAL" clId="{FB0EAE7B-EA6C-4759-AD22-EC862311DBD5}" dt="2023-07-07T20:23:51.625" v="7413" actId="26606"/>
          <ac:graphicFrameMkLst>
            <pc:docMk/>
            <pc:sldMk cId="2326614528" sldId="272"/>
            <ac:graphicFrameMk id="5" creationId="{790A1B78-1DC5-E2EF-126C-5EDBC70B6F93}"/>
          </ac:graphicFrameMkLst>
        </pc:graphicFrameChg>
        <pc:graphicFrameChg chg="add">
          <ac:chgData name="Bruce Barbet Coburn" userId="881db896-51cf-412f-ada8-a6011ace1bc0" providerId="ADAL" clId="{FB0EAE7B-EA6C-4759-AD22-EC862311DBD5}" dt="2023-07-07T20:23:51.651" v="7414" actId="26606"/>
          <ac:graphicFrameMkLst>
            <pc:docMk/>
            <pc:sldMk cId="2326614528" sldId="272"/>
            <ac:graphicFrameMk id="7" creationId="{C89CE66E-39A9-C5AB-9EDE-894407690889}"/>
          </ac:graphicFrameMkLst>
        </pc:graphicFrameChg>
      </pc:sldChg>
      <pc:sldChg chg="del">
        <pc:chgData name="Bruce Barbet Coburn" userId="881db896-51cf-412f-ada8-a6011ace1bc0" providerId="ADAL" clId="{FB0EAE7B-EA6C-4759-AD22-EC862311DBD5}" dt="2023-07-07T16:21:40.485" v="88" actId="47"/>
        <pc:sldMkLst>
          <pc:docMk/>
          <pc:sldMk cId="1064687651" sldId="292"/>
        </pc:sldMkLst>
      </pc:sldChg>
    </pc:docChg>
  </pc:docChgLst>
  <pc:docChgLst>
    <pc:chgData name="Bruce Barbet Coburn" userId="S::bcoburn1@uwyo.edu::881db896-51cf-412f-ada8-a6011ace1bc0" providerId="AD" clId="Web-{C74ED28A-FEFC-4B7E-888E-8E08A5B8CBF0}"/>
    <pc:docChg chg="modSld">
      <pc:chgData name="Bruce Barbet Coburn" userId="S::bcoburn1@uwyo.edu::881db896-51cf-412f-ada8-a6011ace1bc0" providerId="AD" clId="Web-{C74ED28A-FEFC-4B7E-888E-8E08A5B8CBF0}" dt="2023-07-07T21:51:29.744" v="82" actId="20577"/>
      <pc:docMkLst>
        <pc:docMk/>
      </pc:docMkLst>
      <pc:sldChg chg="modSp">
        <pc:chgData name="Bruce Barbet Coburn" userId="S::bcoburn1@uwyo.edu::881db896-51cf-412f-ada8-a6011ace1bc0" providerId="AD" clId="Web-{C74ED28A-FEFC-4B7E-888E-8E08A5B8CBF0}" dt="2023-07-07T21:51:29.744" v="82" actId="20577"/>
        <pc:sldMkLst>
          <pc:docMk/>
          <pc:sldMk cId="1077239886" sldId="271"/>
        </pc:sldMkLst>
        <pc:spChg chg="mod">
          <ac:chgData name="Bruce Barbet Coburn" userId="S::bcoburn1@uwyo.edu::881db896-51cf-412f-ada8-a6011ace1bc0" providerId="AD" clId="Web-{C74ED28A-FEFC-4B7E-888E-8E08A5B8CBF0}" dt="2023-07-07T21:51:29.744" v="82" actId="20577"/>
          <ac:spMkLst>
            <pc:docMk/>
            <pc:sldMk cId="1077239886" sldId="271"/>
            <ac:spMk id="3" creationId="{A5514974-5152-4859-46A1-2CECB2AA7694}"/>
          </ac:spMkLst>
        </pc:spChg>
      </pc:sldChg>
    </pc:docChg>
  </pc:docChgLst>
  <pc:docChgLst>
    <pc:chgData name="Bruce Barbet Coburn" userId="S::bcoburn1@uwyo.edu::881db896-51cf-412f-ada8-a6011ace1bc0" providerId="AD" clId="Web-{D195BD84-AA04-4F3F-B0FF-1725CD982559}"/>
    <pc:docChg chg="modSld">
      <pc:chgData name="Bruce Barbet Coburn" userId="S::bcoburn1@uwyo.edu::881db896-51cf-412f-ada8-a6011ace1bc0" providerId="AD" clId="Web-{D195BD84-AA04-4F3F-B0FF-1725CD982559}" dt="2023-07-07T21:52:37.149" v="26" actId="20577"/>
      <pc:docMkLst>
        <pc:docMk/>
      </pc:docMkLst>
      <pc:sldChg chg="modSp">
        <pc:chgData name="Bruce Barbet Coburn" userId="S::bcoburn1@uwyo.edu::881db896-51cf-412f-ada8-a6011ace1bc0" providerId="AD" clId="Web-{D195BD84-AA04-4F3F-B0FF-1725CD982559}" dt="2023-07-07T21:52:37.149" v="26" actId="20577"/>
        <pc:sldMkLst>
          <pc:docMk/>
          <pc:sldMk cId="1750807139" sldId="263"/>
        </pc:sldMkLst>
        <pc:spChg chg="mod">
          <ac:chgData name="Bruce Barbet Coburn" userId="S::bcoburn1@uwyo.edu::881db896-51cf-412f-ada8-a6011ace1bc0" providerId="AD" clId="Web-{D195BD84-AA04-4F3F-B0FF-1725CD982559}" dt="2023-07-07T21:52:37.149" v="26" actId="20577"/>
          <ac:spMkLst>
            <pc:docMk/>
            <pc:sldMk cId="1750807139" sldId="263"/>
            <ac:spMk id="3" creationId="{846EC430-1E2E-B50A-3B60-4C99F4E0439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9060A42B-9802-441E-9646-B30F66195A13}"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A38500E-5EC3-4184-8D82-8525144A3524}">
      <dgm:prSet/>
      <dgm:spPr/>
      <dgm:t>
        <a:bodyPr/>
        <a:lstStyle/>
        <a:p>
          <a:pPr>
            <a:defRPr cap="all"/>
          </a:pPr>
          <a:r>
            <a:rPr lang="en-US" b="0" i="0"/>
            <a:t>We will train a CNN model to classify our newly generated dataset</a:t>
          </a:r>
          <a:endParaRPr lang="en-US"/>
        </a:p>
      </dgm:t>
    </dgm:pt>
    <dgm:pt modelId="{3A972390-7D17-497E-AE39-1CFBEEBD382A}" type="parTrans" cxnId="{27EC14EB-9776-42E2-BD89-73D104030A3F}">
      <dgm:prSet/>
      <dgm:spPr/>
      <dgm:t>
        <a:bodyPr/>
        <a:lstStyle/>
        <a:p>
          <a:endParaRPr lang="en-US"/>
        </a:p>
      </dgm:t>
    </dgm:pt>
    <dgm:pt modelId="{3FF3F958-2D73-49F5-983F-37114E964F9D}" type="sibTrans" cxnId="{27EC14EB-9776-42E2-BD89-73D104030A3F}">
      <dgm:prSet/>
      <dgm:spPr/>
      <dgm:t>
        <a:bodyPr/>
        <a:lstStyle/>
        <a:p>
          <a:endParaRPr lang="en-US"/>
        </a:p>
      </dgm:t>
    </dgm:pt>
    <dgm:pt modelId="{73F255E1-D09A-4556-B87B-5F3418677458}">
      <dgm:prSet/>
      <dgm:spPr/>
      <dgm:t>
        <a:bodyPr/>
        <a:lstStyle/>
        <a:p>
          <a:pPr>
            <a:defRPr cap="all"/>
          </a:pPr>
          <a:r>
            <a:rPr lang="en-US" b="0" i="0"/>
            <a:t>We will take autonomous flight leveraging our newly trained model!</a:t>
          </a:r>
          <a:endParaRPr lang="en-US"/>
        </a:p>
      </dgm:t>
    </dgm:pt>
    <dgm:pt modelId="{D8F10F0D-6F2C-4442-AD5D-E9485453B147}" type="parTrans" cxnId="{624ED011-1ADC-49DC-9149-2C1D1458BE97}">
      <dgm:prSet/>
      <dgm:spPr/>
      <dgm:t>
        <a:bodyPr/>
        <a:lstStyle/>
        <a:p>
          <a:endParaRPr lang="en-US"/>
        </a:p>
      </dgm:t>
    </dgm:pt>
    <dgm:pt modelId="{92A3E905-9B55-401E-9A10-5D39DD93CCA5}" type="sibTrans" cxnId="{624ED011-1ADC-49DC-9149-2C1D1458BE97}">
      <dgm:prSet/>
      <dgm:spPr/>
      <dgm:t>
        <a:bodyPr/>
        <a:lstStyle/>
        <a:p>
          <a:endParaRPr lang="en-US"/>
        </a:p>
      </dgm:t>
    </dgm:pt>
    <dgm:pt modelId="{5FCDB4A7-87DF-4B75-ADDF-34D220118253}" type="pres">
      <dgm:prSet presAssocID="{9060A42B-9802-441E-9646-B30F66195A13}" presName="root" presStyleCnt="0">
        <dgm:presLayoutVars>
          <dgm:dir/>
          <dgm:resizeHandles val="exact"/>
        </dgm:presLayoutVars>
      </dgm:prSet>
      <dgm:spPr/>
    </dgm:pt>
    <dgm:pt modelId="{8F31F05F-2F79-42D0-AB6F-A2D62277FEA4}" type="pres">
      <dgm:prSet presAssocID="{EA38500E-5EC3-4184-8D82-8525144A3524}" presName="compNode" presStyleCnt="0"/>
      <dgm:spPr/>
    </dgm:pt>
    <dgm:pt modelId="{E94F1924-B514-4781-BA43-501A81F68836}" type="pres">
      <dgm:prSet presAssocID="{EA38500E-5EC3-4184-8D82-8525144A3524}" presName="iconBgRect" presStyleLbl="bgShp" presStyleIdx="0" presStyleCnt="2"/>
      <dgm:spPr/>
    </dgm:pt>
    <dgm:pt modelId="{E4166CC0-CD94-42F1-B1D4-B0B24D67C4E0}" type="pres">
      <dgm:prSet presAssocID="{EA38500E-5EC3-4184-8D82-8525144A352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52CE1FA-C0E3-4995-B67F-A8149D3D4D42}" type="pres">
      <dgm:prSet presAssocID="{EA38500E-5EC3-4184-8D82-8525144A3524}" presName="spaceRect" presStyleCnt="0"/>
      <dgm:spPr/>
    </dgm:pt>
    <dgm:pt modelId="{FFB9B6CF-7A53-483A-A438-4D0B2AF874DB}" type="pres">
      <dgm:prSet presAssocID="{EA38500E-5EC3-4184-8D82-8525144A3524}" presName="textRect" presStyleLbl="revTx" presStyleIdx="0" presStyleCnt="2">
        <dgm:presLayoutVars>
          <dgm:chMax val="1"/>
          <dgm:chPref val="1"/>
        </dgm:presLayoutVars>
      </dgm:prSet>
      <dgm:spPr/>
    </dgm:pt>
    <dgm:pt modelId="{09E11629-7504-4B2C-B2EF-9731CD6223CC}" type="pres">
      <dgm:prSet presAssocID="{3FF3F958-2D73-49F5-983F-37114E964F9D}" presName="sibTrans" presStyleCnt="0"/>
      <dgm:spPr/>
    </dgm:pt>
    <dgm:pt modelId="{D2585D7E-82A6-495B-A653-66226D31A6C4}" type="pres">
      <dgm:prSet presAssocID="{73F255E1-D09A-4556-B87B-5F3418677458}" presName="compNode" presStyleCnt="0"/>
      <dgm:spPr/>
    </dgm:pt>
    <dgm:pt modelId="{DDD8BA4D-737B-4417-96AB-BBC05F7711D5}" type="pres">
      <dgm:prSet presAssocID="{73F255E1-D09A-4556-B87B-5F3418677458}" presName="iconBgRect" presStyleLbl="bgShp" presStyleIdx="1" presStyleCnt="2"/>
      <dgm:spPr/>
    </dgm:pt>
    <dgm:pt modelId="{9EC45021-E3B3-461A-98A2-86E33C7A387A}" type="pres">
      <dgm:prSet presAssocID="{73F255E1-D09A-4556-B87B-5F341867745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630208E3-D379-4D81-88F9-716D336895B2}" type="pres">
      <dgm:prSet presAssocID="{73F255E1-D09A-4556-B87B-5F3418677458}" presName="spaceRect" presStyleCnt="0"/>
      <dgm:spPr/>
    </dgm:pt>
    <dgm:pt modelId="{C03335A7-D1EA-4563-B6CA-B6550921E1BB}" type="pres">
      <dgm:prSet presAssocID="{73F255E1-D09A-4556-B87B-5F3418677458}" presName="textRect" presStyleLbl="revTx" presStyleIdx="1" presStyleCnt="2">
        <dgm:presLayoutVars>
          <dgm:chMax val="1"/>
          <dgm:chPref val="1"/>
        </dgm:presLayoutVars>
      </dgm:prSet>
      <dgm:spPr/>
    </dgm:pt>
  </dgm:ptLst>
  <dgm:cxnLst>
    <dgm:cxn modelId="{624ED011-1ADC-49DC-9149-2C1D1458BE97}" srcId="{9060A42B-9802-441E-9646-B30F66195A13}" destId="{73F255E1-D09A-4556-B87B-5F3418677458}" srcOrd="1" destOrd="0" parTransId="{D8F10F0D-6F2C-4442-AD5D-E9485453B147}" sibTransId="{92A3E905-9B55-401E-9A10-5D39DD93CCA5}"/>
    <dgm:cxn modelId="{3C83B14F-A6B8-4BE1-9517-1B5172819199}" type="presOf" srcId="{73F255E1-D09A-4556-B87B-5F3418677458}" destId="{C03335A7-D1EA-4563-B6CA-B6550921E1BB}" srcOrd="0" destOrd="0" presId="urn:microsoft.com/office/officeart/2018/5/layout/IconCircleLabelList"/>
    <dgm:cxn modelId="{1F77C977-4753-496D-B2EE-4C721579F297}" type="presOf" srcId="{9060A42B-9802-441E-9646-B30F66195A13}" destId="{5FCDB4A7-87DF-4B75-ADDF-34D220118253}" srcOrd="0" destOrd="0" presId="urn:microsoft.com/office/officeart/2018/5/layout/IconCircleLabelList"/>
    <dgm:cxn modelId="{C2985A99-0805-4654-8E8D-86DDB689FAB7}" type="presOf" srcId="{EA38500E-5EC3-4184-8D82-8525144A3524}" destId="{FFB9B6CF-7A53-483A-A438-4D0B2AF874DB}" srcOrd="0" destOrd="0" presId="urn:microsoft.com/office/officeart/2018/5/layout/IconCircleLabelList"/>
    <dgm:cxn modelId="{27EC14EB-9776-42E2-BD89-73D104030A3F}" srcId="{9060A42B-9802-441E-9646-B30F66195A13}" destId="{EA38500E-5EC3-4184-8D82-8525144A3524}" srcOrd="0" destOrd="0" parTransId="{3A972390-7D17-497E-AE39-1CFBEEBD382A}" sibTransId="{3FF3F958-2D73-49F5-983F-37114E964F9D}"/>
    <dgm:cxn modelId="{8DB47ECF-0B00-495C-8EBA-2DCAA6CBBEFB}" type="presParOf" srcId="{5FCDB4A7-87DF-4B75-ADDF-34D220118253}" destId="{8F31F05F-2F79-42D0-AB6F-A2D62277FEA4}" srcOrd="0" destOrd="0" presId="urn:microsoft.com/office/officeart/2018/5/layout/IconCircleLabelList"/>
    <dgm:cxn modelId="{947AB82D-7BAC-431F-8E3E-6375998DA664}" type="presParOf" srcId="{8F31F05F-2F79-42D0-AB6F-A2D62277FEA4}" destId="{E94F1924-B514-4781-BA43-501A81F68836}" srcOrd="0" destOrd="0" presId="urn:microsoft.com/office/officeart/2018/5/layout/IconCircleLabelList"/>
    <dgm:cxn modelId="{6FD0666F-C720-4C49-8A8A-FEA5617F8C38}" type="presParOf" srcId="{8F31F05F-2F79-42D0-AB6F-A2D62277FEA4}" destId="{E4166CC0-CD94-42F1-B1D4-B0B24D67C4E0}" srcOrd="1" destOrd="0" presId="urn:microsoft.com/office/officeart/2018/5/layout/IconCircleLabelList"/>
    <dgm:cxn modelId="{A8EB3A7B-3E87-4B02-BEE9-AE72A01B8F22}" type="presParOf" srcId="{8F31F05F-2F79-42D0-AB6F-A2D62277FEA4}" destId="{652CE1FA-C0E3-4995-B67F-A8149D3D4D42}" srcOrd="2" destOrd="0" presId="urn:microsoft.com/office/officeart/2018/5/layout/IconCircleLabelList"/>
    <dgm:cxn modelId="{366B5CE3-BEA8-4151-880D-E6F5E942442A}" type="presParOf" srcId="{8F31F05F-2F79-42D0-AB6F-A2D62277FEA4}" destId="{FFB9B6CF-7A53-483A-A438-4D0B2AF874DB}" srcOrd="3" destOrd="0" presId="urn:microsoft.com/office/officeart/2018/5/layout/IconCircleLabelList"/>
    <dgm:cxn modelId="{DE030C42-7C0A-486B-9F05-AF649A2B62A7}" type="presParOf" srcId="{5FCDB4A7-87DF-4B75-ADDF-34D220118253}" destId="{09E11629-7504-4B2C-B2EF-9731CD6223CC}" srcOrd="1" destOrd="0" presId="urn:microsoft.com/office/officeart/2018/5/layout/IconCircleLabelList"/>
    <dgm:cxn modelId="{F912BC00-1A5E-4A59-8C5B-7F747CC18A5D}" type="presParOf" srcId="{5FCDB4A7-87DF-4B75-ADDF-34D220118253}" destId="{D2585D7E-82A6-495B-A653-66226D31A6C4}" srcOrd="2" destOrd="0" presId="urn:microsoft.com/office/officeart/2018/5/layout/IconCircleLabelList"/>
    <dgm:cxn modelId="{F9E0E238-8457-4B28-9D4A-6B29F17DBFFC}" type="presParOf" srcId="{D2585D7E-82A6-495B-A653-66226D31A6C4}" destId="{DDD8BA4D-737B-4417-96AB-BBC05F7711D5}" srcOrd="0" destOrd="0" presId="urn:microsoft.com/office/officeart/2018/5/layout/IconCircleLabelList"/>
    <dgm:cxn modelId="{201267A1-3A4A-481C-9F6B-27270167B785}" type="presParOf" srcId="{D2585D7E-82A6-495B-A653-66226D31A6C4}" destId="{9EC45021-E3B3-461A-98A2-86E33C7A387A}" srcOrd="1" destOrd="0" presId="urn:microsoft.com/office/officeart/2018/5/layout/IconCircleLabelList"/>
    <dgm:cxn modelId="{8573F291-445B-49F2-8631-4F25C1C62D3B}" type="presParOf" srcId="{D2585D7E-82A6-495B-A653-66226D31A6C4}" destId="{630208E3-D379-4D81-88F9-716D336895B2}" srcOrd="2" destOrd="0" presId="urn:microsoft.com/office/officeart/2018/5/layout/IconCircleLabelList"/>
    <dgm:cxn modelId="{DF4131F7-8B21-4222-B9C8-69542C1469A1}" type="presParOf" srcId="{D2585D7E-82A6-495B-A653-66226D31A6C4}" destId="{C03335A7-D1EA-4563-B6CA-B6550921E1B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F1924-B514-4781-BA43-501A81F68836}">
      <dsp:nvSpPr>
        <dsp:cNvPr id="0" name=""/>
        <dsp:cNvSpPr/>
      </dsp:nvSpPr>
      <dsp:spPr>
        <a:xfrm>
          <a:off x="2485700" y="14638"/>
          <a:ext cx="2024437" cy="202443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66CC0-CD94-42F1-B1D4-B0B24D67C4E0}">
      <dsp:nvSpPr>
        <dsp:cNvPr id="0" name=""/>
        <dsp:cNvSpPr/>
      </dsp:nvSpPr>
      <dsp:spPr>
        <a:xfrm>
          <a:off x="2917138" y="44607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B9B6CF-7A53-483A-A438-4D0B2AF874DB}">
      <dsp:nvSpPr>
        <dsp:cNvPr id="0" name=""/>
        <dsp:cNvSpPr/>
      </dsp:nvSpPr>
      <dsp:spPr>
        <a:xfrm>
          <a:off x="1838544"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t>We will train a CNN model to classify our newly generated dataset</a:t>
          </a:r>
          <a:endParaRPr lang="en-US" sz="1700" kern="1200"/>
        </a:p>
      </dsp:txBody>
      <dsp:txXfrm>
        <a:off x="1838544" y="2669638"/>
        <a:ext cx="3318750" cy="720000"/>
      </dsp:txXfrm>
    </dsp:sp>
    <dsp:sp modelId="{DDD8BA4D-737B-4417-96AB-BBC05F7711D5}">
      <dsp:nvSpPr>
        <dsp:cNvPr id="0" name=""/>
        <dsp:cNvSpPr/>
      </dsp:nvSpPr>
      <dsp:spPr>
        <a:xfrm>
          <a:off x="6385231" y="14638"/>
          <a:ext cx="2024437" cy="202443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45021-E3B3-461A-98A2-86E33C7A387A}">
      <dsp:nvSpPr>
        <dsp:cNvPr id="0" name=""/>
        <dsp:cNvSpPr/>
      </dsp:nvSpPr>
      <dsp:spPr>
        <a:xfrm>
          <a:off x="6816669" y="44607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3335A7-D1EA-4563-B6CA-B6550921E1BB}">
      <dsp:nvSpPr>
        <dsp:cNvPr id="0" name=""/>
        <dsp:cNvSpPr/>
      </dsp:nvSpPr>
      <dsp:spPr>
        <a:xfrm>
          <a:off x="5738075"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b="0" i="0" kern="1200"/>
            <a:t>We will take autonomous flight leveraging our newly trained model!</a:t>
          </a:r>
          <a:endParaRPr lang="en-US" sz="1700" kern="1200"/>
        </a:p>
      </dsp:txBody>
      <dsp:txXfrm>
        <a:off x="5738075" y="266963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91736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627F91-A457-4DE7-BB2B-FC6657F85359}"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75280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614669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9324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4121935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736060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2833902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971089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133414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230929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10582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627F91-A457-4DE7-BB2B-FC6657F85359}"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06838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627F91-A457-4DE7-BB2B-FC6657F85359}" type="datetimeFigureOut">
              <a:rPr lang="en-US" smtClean="0"/>
              <a:t>7/7/2023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193843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71896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133261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627F91-A457-4DE7-BB2B-FC6657F85359}" type="datetimeFigureOut">
              <a:rPr lang="en-US" smtClean="0"/>
              <a:t>7/7/2023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25144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627F91-A457-4DE7-BB2B-FC6657F85359}"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2637848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627F91-A457-4DE7-BB2B-FC6657F85359}" type="datetimeFigureOut">
              <a:rPr lang="en-US" smtClean="0"/>
              <a:t>7/7/2023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F159164-301F-4E9F-8986-2C0591F29478}" type="slidenum">
              <a:rPr lang="en-US" smtClean="0"/>
              <a:t>‹#›</a:t>
            </a:fld>
            <a:endParaRPr lang="en-US"/>
          </a:p>
        </p:txBody>
      </p:sp>
    </p:spTree>
    <p:extLst>
      <p:ext uri="{BB962C8B-B14F-4D97-AF65-F5344CB8AC3E}">
        <p14:creationId xmlns:p14="http://schemas.microsoft.com/office/powerpoint/2010/main" val="26440984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2" name="Straight Connector 19">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9A54F1-6616-4E12-AF67-6E729330DFCE}"/>
              </a:ext>
            </a:extLst>
          </p:cNvPr>
          <p:cNvSpPr>
            <a:spLocks noGrp="1"/>
          </p:cNvSpPr>
          <p:nvPr>
            <p:ph type="ctrTitle"/>
          </p:nvPr>
        </p:nvSpPr>
        <p:spPr>
          <a:xfrm>
            <a:off x="4654295" y="1266958"/>
            <a:ext cx="6808362" cy="4528457"/>
          </a:xfrm>
        </p:spPr>
        <p:txBody>
          <a:bodyPr anchor="ctr">
            <a:normAutofit/>
          </a:bodyPr>
          <a:lstStyle/>
          <a:p>
            <a:pPr>
              <a:lnSpc>
                <a:spcPct val="90000"/>
              </a:lnSpc>
            </a:pPr>
            <a:r>
              <a:rPr lang="en-US" sz="6100" dirty="0"/>
              <a:t>Drone Image Data Collection Using </a:t>
            </a:r>
            <a:r>
              <a:rPr lang="en-US" sz="6100"/>
              <a:t>the Tello EDU</a:t>
            </a:r>
            <a:endParaRPr lang="en-US" sz="6100" dirty="0"/>
          </a:p>
        </p:txBody>
      </p:sp>
    </p:spTree>
    <p:extLst>
      <p:ext uri="{BB962C8B-B14F-4D97-AF65-F5344CB8AC3E}">
        <p14:creationId xmlns:p14="http://schemas.microsoft.com/office/powerpoint/2010/main" val="420623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E6FF-7CE0-DB0E-F53C-D9A3D378A3D9}"/>
              </a:ext>
            </a:extLst>
          </p:cNvPr>
          <p:cNvSpPr>
            <a:spLocks noGrp="1"/>
          </p:cNvSpPr>
          <p:nvPr>
            <p:ph type="title"/>
          </p:nvPr>
        </p:nvSpPr>
        <p:spPr/>
        <p:txBody>
          <a:bodyPr/>
          <a:lstStyle/>
          <a:p>
            <a:r>
              <a:rPr lang="en-US" sz="3600" dirty="0"/>
              <a:t>Ensuring Tello Connection (cont. again)</a:t>
            </a:r>
          </a:p>
        </p:txBody>
      </p:sp>
      <p:sp>
        <p:nvSpPr>
          <p:cNvPr id="3" name="Content Placeholder 2">
            <a:extLst>
              <a:ext uri="{FF2B5EF4-FFF2-40B4-BE49-F238E27FC236}">
                <a16:creationId xmlns:a16="http://schemas.microsoft.com/office/drawing/2014/main" id="{FA71E7E5-D0B7-677A-592C-42CF15C5808E}"/>
              </a:ext>
            </a:extLst>
          </p:cNvPr>
          <p:cNvSpPr>
            <a:spLocks noGrp="1"/>
          </p:cNvSpPr>
          <p:nvPr>
            <p:ph idx="1"/>
          </p:nvPr>
        </p:nvSpPr>
        <p:spPr/>
        <p:txBody>
          <a:bodyPr/>
          <a:lstStyle/>
          <a:p>
            <a:r>
              <a:rPr lang="en-US" dirty="0"/>
              <a:t>If the connection is valid, you should see an output in the “Run” Terminal (bottom of the PyCharm Window) like the following:</a:t>
            </a:r>
          </a:p>
        </p:txBody>
      </p:sp>
      <p:pic>
        <p:nvPicPr>
          <p:cNvPr id="5" name="Picture 4" descr="A screenshot of a computer program&#10;&#10;Description automatically generated">
            <a:extLst>
              <a:ext uri="{FF2B5EF4-FFF2-40B4-BE49-F238E27FC236}">
                <a16:creationId xmlns:a16="http://schemas.microsoft.com/office/drawing/2014/main" id="{B9FDC28B-B6DE-F9C8-E843-6C6D473F8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134" y="3429000"/>
            <a:ext cx="7539732" cy="2628032"/>
          </a:xfrm>
          <a:prstGeom prst="rect">
            <a:avLst/>
          </a:prstGeom>
        </p:spPr>
      </p:pic>
    </p:spTree>
    <p:extLst>
      <p:ext uri="{BB962C8B-B14F-4D97-AF65-F5344CB8AC3E}">
        <p14:creationId xmlns:p14="http://schemas.microsoft.com/office/powerpoint/2010/main" val="119385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EBE3C-21DA-EE0F-81B9-5FB4CA1C0A38}"/>
              </a:ext>
            </a:extLst>
          </p:cNvPr>
          <p:cNvSpPr>
            <a:spLocks noGrp="1"/>
          </p:cNvSpPr>
          <p:nvPr>
            <p:ph type="title"/>
          </p:nvPr>
        </p:nvSpPr>
        <p:spPr>
          <a:xfrm>
            <a:off x="646111" y="609601"/>
            <a:ext cx="6246093" cy="1675975"/>
          </a:xfrm>
        </p:spPr>
        <p:txBody>
          <a:bodyPr>
            <a:normAutofit/>
          </a:bodyPr>
          <a:lstStyle/>
          <a:p>
            <a:r>
              <a:rPr lang="en-US" dirty="0"/>
              <a:t>Using the Dataset Collection Script</a:t>
            </a:r>
          </a:p>
        </p:txBody>
      </p:sp>
      <p:pic>
        <p:nvPicPr>
          <p:cNvPr id="15" name="Picture 14" descr="A stack of boxes in a room&#10;&#10;Description automatically generated">
            <a:extLst>
              <a:ext uri="{FF2B5EF4-FFF2-40B4-BE49-F238E27FC236}">
                <a16:creationId xmlns:a16="http://schemas.microsoft.com/office/drawing/2014/main" id="{BDD2169F-1A2B-8EA7-9A27-298C8B65D467}"/>
              </a:ext>
            </a:extLst>
          </p:cNvPr>
          <p:cNvPicPr>
            <a:picLocks noChangeAspect="1"/>
          </p:cNvPicPr>
          <p:nvPr/>
        </p:nvPicPr>
        <p:blipFill rotWithShape="1">
          <a:blip r:embed="rId3">
            <a:extLst>
              <a:ext uri="{28A0092B-C50C-407E-A947-70E740481C1C}">
                <a14:useLocalDpi xmlns:a14="http://schemas.microsoft.com/office/drawing/2010/main" val="0"/>
              </a:ext>
            </a:extLst>
          </a:blip>
          <a:srcRect r="-4" b="11399"/>
          <a:stretch/>
        </p:blipFill>
        <p:spPr>
          <a:xfrm>
            <a:off x="7554138" y="609137"/>
            <a:ext cx="3990161" cy="2766290"/>
          </a:xfrm>
          <a:prstGeom prst="rect">
            <a:avLst/>
          </a:prstGeom>
          <a:effectLst>
            <a:outerShdw blurRad="50800" dist="38100" dir="5400000" algn="t" rotWithShape="0">
              <a:prstClr val="black">
                <a:alpha val="43000"/>
              </a:prstClr>
            </a:outerShdw>
          </a:effectLst>
        </p:spPr>
      </p:pic>
      <p:sp>
        <p:nvSpPr>
          <p:cNvPr id="20" name="Rectangle 19">
            <a:extLst>
              <a:ext uri="{FF2B5EF4-FFF2-40B4-BE49-F238E27FC236}">
                <a16:creationId xmlns:a16="http://schemas.microsoft.com/office/drawing/2014/main" id="{78D66203-18BB-40A2-B632-9356FE169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9051A36-D858-3372-6262-88BC5D09ACD4}"/>
              </a:ext>
            </a:extLst>
          </p:cNvPr>
          <p:cNvSpPr>
            <a:spLocks noGrp="1"/>
          </p:cNvSpPr>
          <p:nvPr>
            <p:ph idx="1"/>
          </p:nvPr>
        </p:nvSpPr>
        <p:spPr>
          <a:xfrm>
            <a:off x="642175" y="2484544"/>
            <a:ext cx="6253484" cy="3763855"/>
          </a:xfrm>
        </p:spPr>
        <p:txBody>
          <a:bodyPr>
            <a:normAutofit/>
          </a:bodyPr>
          <a:lstStyle/>
          <a:p>
            <a:pPr>
              <a:lnSpc>
                <a:spcPct val="90000"/>
              </a:lnSpc>
            </a:pPr>
            <a:r>
              <a:rPr lang="en-US" sz="1900"/>
              <a:t>Similar to the prior example, double-click on </a:t>
            </a:r>
            <a:r>
              <a:rPr lang="en-US" sz="1900" b="1"/>
              <a:t>“1_collect_drone_dataset.py”</a:t>
            </a:r>
            <a:r>
              <a:rPr lang="en-US" sz="1900"/>
              <a:t> and press the </a:t>
            </a:r>
            <a:r>
              <a:rPr lang="en-US" sz="1900" b="1"/>
              <a:t>Green Play Button</a:t>
            </a:r>
            <a:r>
              <a:rPr lang="en-US" sz="1900"/>
              <a:t> in the upper-right-hand corner to begin collecting your dataset</a:t>
            </a:r>
          </a:p>
          <a:p>
            <a:pPr>
              <a:lnSpc>
                <a:spcPct val="90000"/>
              </a:lnSpc>
            </a:pPr>
            <a:r>
              <a:rPr lang="en-US" sz="1900"/>
              <a:t>After a few seconds, you should notice that a popup window shows up depicting a live video feed from the Tello (use this as a reference on how your image capturing is going)</a:t>
            </a:r>
          </a:p>
          <a:p>
            <a:pPr>
              <a:lnSpc>
                <a:spcPct val="90000"/>
              </a:lnSpc>
            </a:pPr>
            <a:r>
              <a:rPr lang="en-US" sz="1900"/>
              <a:t>Holding the Tello Drone at waist height, (1) keep it relatively level, (2) start moving around the boxes at different angles, (3) be sure to rotate the drone in addition to moving it around for a variety of image captures</a:t>
            </a:r>
          </a:p>
        </p:txBody>
      </p:sp>
      <p:pic>
        <p:nvPicPr>
          <p:cNvPr id="7" name="Picture 6" descr="A box with a logo on it&#10;&#10;Description automatically generated">
            <a:extLst>
              <a:ext uri="{FF2B5EF4-FFF2-40B4-BE49-F238E27FC236}">
                <a16:creationId xmlns:a16="http://schemas.microsoft.com/office/drawing/2014/main" id="{07FF85FE-FF4A-181E-4865-9978714212E2}"/>
              </a:ext>
            </a:extLst>
          </p:cNvPr>
          <p:cNvPicPr>
            <a:picLocks noChangeAspect="1"/>
          </p:cNvPicPr>
          <p:nvPr/>
        </p:nvPicPr>
        <p:blipFill rotWithShape="1">
          <a:blip r:embed="rId4">
            <a:extLst>
              <a:ext uri="{28A0092B-C50C-407E-A947-70E740481C1C}">
                <a14:useLocalDpi xmlns:a14="http://schemas.microsoft.com/office/drawing/2010/main" val="0"/>
              </a:ext>
            </a:extLst>
          </a:blip>
          <a:srcRect t="147" r="-4" b="11533"/>
          <a:stretch/>
        </p:blipFill>
        <p:spPr>
          <a:xfrm>
            <a:off x="7554138" y="3482108"/>
            <a:ext cx="3990161" cy="276629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585466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93E5-D48F-CC2C-BE1F-B91402E8B7FF}"/>
              </a:ext>
            </a:extLst>
          </p:cNvPr>
          <p:cNvSpPr>
            <a:spLocks noGrp="1"/>
          </p:cNvSpPr>
          <p:nvPr>
            <p:ph type="title"/>
          </p:nvPr>
        </p:nvSpPr>
        <p:spPr>
          <a:xfrm>
            <a:off x="646111" y="452718"/>
            <a:ext cx="9598901" cy="1400530"/>
          </a:xfrm>
        </p:spPr>
        <p:txBody>
          <a:bodyPr>
            <a:normAutofit/>
          </a:bodyPr>
          <a:lstStyle/>
          <a:p>
            <a:r>
              <a:rPr lang="en-US" sz="3600" dirty="0"/>
              <a:t>Using the Dataset Collection Script (cont.)</a:t>
            </a:r>
          </a:p>
        </p:txBody>
      </p:sp>
      <p:sp>
        <p:nvSpPr>
          <p:cNvPr id="3" name="Content Placeholder 2">
            <a:extLst>
              <a:ext uri="{FF2B5EF4-FFF2-40B4-BE49-F238E27FC236}">
                <a16:creationId xmlns:a16="http://schemas.microsoft.com/office/drawing/2014/main" id="{DFA1E821-27F9-54FB-C80C-D29DAC325779}"/>
              </a:ext>
            </a:extLst>
          </p:cNvPr>
          <p:cNvSpPr>
            <a:spLocks noGrp="1"/>
          </p:cNvSpPr>
          <p:nvPr>
            <p:ph idx="1"/>
          </p:nvPr>
        </p:nvSpPr>
        <p:spPr>
          <a:xfrm>
            <a:off x="350101" y="1400783"/>
            <a:ext cx="6614472" cy="5139976"/>
          </a:xfrm>
        </p:spPr>
        <p:txBody>
          <a:bodyPr>
            <a:normAutofit/>
          </a:bodyPr>
          <a:lstStyle/>
          <a:p>
            <a:pPr marL="329184" indent="-329184" defTabSz="438912">
              <a:spcBef>
                <a:spcPts val="960"/>
              </a:spcBef>
            </a:pPr>
            <a:r>
              <a:rPr lang="en-US" sz="1920" b="0" i="0" kern="1200" dirty="0">
                <a:solidFill>
                  <a:schemeClr val="tx1"/>
                </a:solidFill>
                <a:latin typeface="+mj-lt"/>
                <a:ea typeface="+mj-ea"/>
                <a:cs typeface="+mj-cs"/>
              </a:rPr>
              <a:t>Once you’re done collecting your images, either:</a:t>
            </a:r>
          </a:p>
          <a:p>
            <a:pPr marL="329184" indent="-329184" defTabSz="438912">
              <a:spcBef>
                <a:spcPts val="960"/>
              </a:spcBef>
            </a:pPr>
            <a:endParaRPr lang="en-US" sz="1920" b="0" i="0" kern="1200" dirty="0">
              <a:solidFill>
                <a:schemeClr val="tx1"/>
              </a:solidFill>
              <a:latin typeface="+mj-lt"/>
              <a:ea typeface="+mj-ea"/>
              <a:cs typeface="+mj-cs"/>
            </a:endParaRPr>
          </a:p>
          <a:p>
            <a:pPr marL="713232" lvl="1" indent="-274320" defTabSz="438912">
              <a:spcBef>
                <a:spcPts val="960"/>
              </a:spcBef>
            </a:pPr>
            <a:r>
              <a:rPr lang="en-US" sz="1728" b="0" i="0" kern="1200" dirty="0">
                <a:solidFill>
                  <a:schemeClr val="tx1"/>
                </a:solidFill>
                <a:latin typeface="+mj-lt"/>
                <a:ea typeface="+mj-ea"/>
                <a:cs typeface="+mj-cs"/>
              </a:rPr>
              <a:t> (1) Press the </a:t>
            </a:r>
            <a:r>
              <a:rPr lang="en-US" sz="1728" b="1" i="0" kern="1200" dirty="0">
                <a:solidFill>
                  <a:schemeClr val="tx1"/>
                </a:solidFill>
                <a:latin typeface="+mj-lt"/>
                <a:ea typeface="+mj-ea"/>
                <a:cs typeface="+mj-cs"/>
              </a:rPr>
              <a:t>Red Stop Button</a:t>
            </a:r>
            <a:r>
              <a:rPr lang="en-US" sz="1728" b="0" i="0" kern="1200" dirty="0">
                <a:solidFill>
                  <a:schemeClr val="tx1"/>
                </a:solidFill>
                <a:latin typeface="+mj-lt"/>
                <a:ea typeface="+mj-ea"/>
                <a:cs typeface="+mj-cs"/>
              </a:rPr>
              <a:t> now located in the </a:t>
            </a:r>
            <a:r>
              <a:rPr lang="en-US" sz="1728" b="1" i="0" kern="1200" dirty="0">
                <a:solidFill>
                  <a:schemeClr val="tx1"/>
                </a:solidFill>
                <a:latin typeface="+mj-lt"/>
                <a:ea typeface="+mj-ea"/>
                <a:cs typeface="+mj-cs"/>
              </a:rPr>
              <a:t>upper-right-hand corner</a:t>
            </a:r>
            <a:r>
              <a:rPr lang="en-US" sz="1728" b="0" i="0" kern="1200" dirty="0">
                <a:solidFill>
                  <a:schemeClr val="tx1"/>
                </a:solidFill>
                <a:latin typeface="+mj-lt"/>
                <a:ea typeface="+mj-ea"/>
                <a:cs typeface="+mj-cs"/>
              </a:rPr>
              <a:t> of the PyCharm window</a:t>
            </a:r>
          </a:p>
          <a:p>
            <a:pPr marL="438912" lvl="1" indent="0" defTabSz="438912">
              <a:spcBef>
                <a:spcPts val="960"/>
              </a:spcBef>
              <a:buNone/>
            </a:pPr>
            <a:endParaRPr lang="en-US" sz="1728" b="0" i="0" kern="1200" dirty="0">
              <a:solidFill>
                <a:schemeClr val="tx1"/>
              </a:solidFill>
              <a:latin typeface="+mj-lt"/>
              <a:ea typeface="+mj-ea"/>
              <a:cs typeface="+mj-cs"/>
            </a:endParaRPr>
          </a:p>
          <a:p>
            <a:pPr marL="713232" lvl="1" indent="-274320" defTabSz="438912">
              <a:spcBef>
                <a:spcPts val="960"/>
              </a:spcBef>
            </a:pPr>
            <a:r>
              <a:rPr lang="en-US" sz="1728" b="0" i="0" kern="1200" dirty="0">
                <a:solidFill>
                  <a:schemeClr val="tx1"/>
                </a:solidFill>
                <a:latin typeface="+mj-lt"/>
                <a:ea typeface="+mj-ea"/>
                <a:cs typeface="+mj-cs"/>
              </a:rPr>
              <a:t>(2) Type in “kill” and press </a:t>
            </a:r>
            <a:r>
              <a:rPr lang="en-US" sz="1728" b="1" i="0" kern="1200" dirty="0">
                <a:solidFill>
                  <a:schemeClr val="tx1"/>
                </a:solidFill>
                <a:latin typeface="+mj-lt"/>
                <a:ea typeface="+mj-ea"/>
                <a:cs typeface="+mj-cs"/>
              </a:rPr>
              <a:t>ENTER</a:t>
            </a:r>
            <a:r>
              <a:rPr lang="en-US" sz="1728" b="0" i="0" kern="1200" dirty="0">
                <a:solidFill>
                  <a:schemeClr val="tx1"/>
                </a:solidFill>
                <a:latin typeface="+mj-lt"/>
                <a:ea typeface="+mj-ea"/>
                <a:cs typeface="+mj-cs"/>
              </a:rPr>
              <a:t> in the command line prompt from the “Run” Terminal</a:t>
            </a:r>
          </a:p>
          <a:p>
            <a:pPr marL="713232" lvl="1" indent="-274320" defTabSz="438912">
              <a:spcBef>
                <a:spcPts val="960"/>
              </a:spcBef>
            </a:pPr>
            <a:endParaRPr lang="en-US" sz="1728" dirty="0"/>
          </a:p>
          <a:p>
            <a:pPr marL="313182" indent="-274320" defTabSz="438912">
              <a:spcBef>
                <a:spcPts val="960"/>
              </a:spcBef>
            </a:pPr>
            <a:r>
              <a:rPr lang="en-US" sz="1928" b="0" i="0" kern="1200" dirty="0">
                <a:solidFill>
                  <a:schemeClr val="tx1"/>
                </a:solidFill>
                <a:latin typeface="+mj-lt"/>
                <a:ea typeface="+mj-ea"/>
                <a:cs typeface="+mj-cs"/>
              </a:rPr>
              <a:t>Once the run has successfully stopped, the popup window should close and your terminal should have a printout similar to the following bottom image</a:t>
            </a:r>
          </a:p>
          <a:p>
            <a:endParaRPr lang="en-US" dirty="0"/>
          </a:p>
        </p:txBody>
      </p:sp>
      <p:pic>
        <p:nvPicPr>
          <p:cNvPr id="4" name="Picture 3">
            <a:extLst>
              <a:ext uri="{FF2B5EF4-FFF2-40B4-BE49-F238E27FC236}">
                <a16:creationId xmlns:a16="http://schemas.microsoft.com/office/drawing/2014/main" id="{ACC9FF07-3820-BD24-9CD2-52E2B094D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566" y="2091945"/>
            <a:ext cx="2353208" cy="395972"/>
          </a:xfrm>
          <a:prstGeom prst="rect">
            <a:avLst/>
          </a:prstGeom>
        </p:spPr>
      </p:pic>
      <p:pic>
        <p:nvPicPr>
          <p:cNvPr id="5" name="Picture 4" descr="A screen shot of a computer screen&#10;&#10;Description automatically generated">
            <a:extLst>
              <a:ext uri="{FF2B5EF4-FFF2-40B4-BE49-F238E27FC236}">
                <a16:creationId xmlns:a16="http://schemas.microsoft.com/office/drawing/2014/main" id="{50A60066-6924-DE12-BD3E-4A8542A57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197" y="2812918"/>
            <a:ext cx="3121570" cy="1427266"/>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9E06CCB0-D38C-525B-4994-49CF6A1C4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923" y="4565185"/>
            <a:ext cx="3795396" cy="1975574"/>
          </a:xfrm>
          <a:prstGeom prst="rect">
            <a:avLst/>
          </a:prstGeom>
        </p:spPr>
      </p:pic>
    </p:spTree>
    <p:extLst>
      <p:ext uri="{BB962C8B-B14F-4D97-AF65-F5344CB8AC3E}">
        <p14:creationId xmlns:p14="http://schemas.microsoft.com/office/powerpoint/2010/main" val="286196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7DAD9-85A8-C52E-334C-E628F4F32A0E}"/>
              </a:ext>
            </a:extLst>
          </p:cNvPr>
          <p:cNvSpPr>
            <a:spLocks noGrp="1"/>
          </p:cNvSpPr>
          <p:nvPr>
            <p:ph type="title"/>
          </p:nvPr>
        </p:nvSpPr>
        <p:spPr>
          <a:xfrm>
            <a:off x="648930" y="629266"/>
            <a:ext cx="6188190" cy="1622321"/>
          </a:xfrm>
        </p:spPr>
        <p:txBody>
          <a:bodyPr>
            <a:normAutofit/>
          </a:bodyPr>
          <a:lstStyle/>
          <a:p>
            <a:pPr>
              <a:lnSpc>
                <a:spcPct val="90000"/>
              </a:lnSpc>
            </a:pPr>
            <a:r>
              <a:rPr lang="en-US" sz="3600">
                <a:solidFill>
                  <a:srgbClr val="EBEBEB"/>
                </a:solidFill>
              </a:rPr>
              <a:t>Using the Dataset Collection Script (cont. again)</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screenshot of a computer&#10;&#10;Description automatically generated">
            <a:extLst>
              <a:ext uri="{FF2B5EF4-FFF2-40B4-BE49-F238E27FC236}">
                <a16:creationId xmlns:a16="http://schemas.microsoft.com/office/drawing/2014/main" id="{121C4E80-B269-22FA-07D7-6F6B71AC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431" y="647698"/>
            <a:ext cx="3112890" cy="5562601"/>
          </a:xfrm>
          <a:prstGeom prst="rect">
            <a:avLst/>
          </a:prstGeom>
          <a:effectLst/>
        </p:spPr>
      </p:pic>
      <p:sp>
        <p:nvSpPr>
          <p:cNvPr id="16"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CCE12E8-666A-4DF9-CE6A-8DF26EDA0247}"/>
              </a:ext>
            </a:extLst>
          </p:cNvPr>
          <p:cNvSpPr>
            <a:spLocks noGrp="1"/>
          </p:cNvSpPr>
          <p:nvPr>
            <p:ph idx="1"/>
          </p:nvPr>
        </p:nvSpPr>
        <p:spPr>
          <a:xfrm>
            <a:off x="648930" y="2438400"/>
            <a:ext cx="6188189" cy="3785419"/>
          </a:xfrm>
        </p:spPr>
        <p:txBody>
          <a:bodyPr>
            <a:normAutofit/>
          </a:bodyPr>
          <a:lstStyle/>
          <a:p>
            <a:r>
              <a:rPr lang="en-US" dirty="0">
                <a:solidFill>
                  <a:srgbClr val="FFFFFF"/>
                </a:solidFill>
              </a:rPr>
              <a:t>Once your current run has terminated, you should notice an additional directory named </a:t>
            </a:r>
            <a:r>
              <a:rPr lang="en-US" b="1" dirty="0">
                <a:solidFill>
                  <a:srgbClr val="FFFFFF"/>
                </a:solidFill>
              </a:rPr>
              <a:t>“</a:t>
            </a:r>
            <a:r>
              <a:rPr lang="en-US" b="1" dirty="0" err="1">
                <a:solidFill>
                  <a:srgbClr val="FFFFFF"/>
                </a:solidFill>
              </a:rPr>
              <a:t>raw_data</a:t>
            </a:r>
            <a:r>
              <a:rPr lang="en-US" b="1" dirty="0">
                <a:solidFill>
                  <a:srgbClr val="FFFFFF"/>
                </a:solidFill>
              </a:rPr>
              <a:t>”</a:t>
            </a:r>
            <a:endParaRPr lang="en-US" dirty="0">
              <a:solidFill>
                <a:srgbClr val="FFFFFF"/>
              </a:solidFill>
            </a:endParaRPr>
          </a:p>
          <a:p>
            <a:pPr lvl="1"/>
            <a:r>
              <a:rPr lang="en-US" dirty="0">
                <a:solidFill>
                  <a:srgbClr val="FFFFFF"/>
                </a:solidFill>
              </a:rPr>
              <a:t>Each subdirectory (</a:t>
            </a:r>
            <a:r>
              <a:rPr lang="en-US" b="1" i="1" dirty="0">
                <a:solidFill>
                  <a:srgbClr val="FFFFFF"/>
                </a:solidFill>
              </a:rPr>
              <a:t>run00X</a:t>
            </a:r>
            <a:r>
              <a:rPr lang="en-US" dirty="0">
                <a:solidFill>
                  <a:srgbClr val="FFFFFF"/>
                </a:solidFill>
              </a:rPr>
              <a:t>) houses all your images for a given run</a:t>
            </a:r>
          </a:p>
          <a:p>
            <a:pPr lvl="1"/>
            <a:r>
              <a:rPr lang="en-US" dirty="0">
                <a:solidFill>
                  <a:srgbClr val="FFFFFF"/>
                </a:solidFill>
              </a:rPr>
              <a:t>Subsequent runs of this script will create a subdirectory (</a:t>
            </a:r>
            <a:r>
              <a:rPr lang="en-US" b="1" i="1" dirty="0">
                <a:solidFill>
                  <a:srgbClr val="FFFFFF"/>
                </a:solidFill>
              </a:rPr>
              <a:t>run00(X+1))</a:t>
            </a:r>
          </a:p>
          <a:p>
            <a:pPr lvl="1"/>
            <a:r>
              <a:rPr lang="en-US" dirty="0">
                <a:solidFill>
                  <a:srgbClr val="FFFFFF"/>
                </a:solidFill>
              </a:rPr>
              <a:t>In this example, I did 5 runs</a:t>
            </a:r>
          </a:p>
          <a:p>
            <a:pPr lvl="1"/>
            <a:r>
              <a:rPr lang="en-US" dirty="0">
                <a:solidFill>
                  <a:srgbClr val="FFFFFF"/>
                </a:solidFill>
              </a:rPr>
              <a:t>Feel free to do as many runs as you see fit to generate a larger dataset!</a:t>
            </a:r>
          </a:p>
        </p:txBody>
      </p:sp>
    </p:spTree>
    <p:extLst>
      <p:ext uri="{BB962C8B-B14F-4D97-AF65-F5344CB8AC3E}">
        <p14:creationId xmlns:p14="http://schemas.microsoft.com/office/powerpoint/2010/main" val="20836250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88E4-175F-D459-0DF4-80AFD041D017}"/>
              </a:ext>
            </a:extLst>
          </p:cNvPr>
          <p:cNvSpPr>
            <a:spLocks noGrp="1"/>
          </p:cNvSpPr>
          <p:nvPr>
            <p:ph type="title"/>
          </p:nvPr>
        </p:nvSpPr>
        <p:spPr/>
        <p:txBody>
          <a:bodyPr/>
          <a:lstStyle/>
          <a:p>
            <a:r>
              <a:rPr lang="en-US" dirty="0"/>
              <a:t>Using the Dataset Organization Script</a:t>
            </a:r>
          </a:p>
        </p:txBody>
      </p:sp>
      <p:sp>
        <p:nvSpPr>
          <p:cNvPr id="3" name="Content Placeholder 2">
            <a:extLst>
              <a:ext uri="{FF2B5EF4-FFF2-40B4-BE49-F238E27FC236}">
                <a16:creationId xmlns:a16="http://schemas.microsoft.com/office/drawing/2014/main" id="{264A66CF-9BBE-3073-4974-6536A25ECC66}"/>
              </a:ext>
            </a:extLst>
          </p:cNvPr>
          <p:cNvSpPr>
            <a:spLocks noGrp="1"/>
          </p:cNvSpPr>
          <p:nvPr>
            <p:ph idx="1"/>
          </p:nvPr>
        </p:nvSpPr>
        <p:spPr/>
        <p:txBody>
          <a:bodyPr/>
          <a:lstStyle/>
          <a:p>
            <a:r>
              <a:rPr lang="en-US" dirty="0"/>
              <a:t>Now we want to organize our “</a:t>
            </a:r>
            <a:r>
              <a:rPr lang="en-US" dirty="0" err="1"/>
              <a:t>raw_data</a:t>
            </a:r>
            <a:r>
              <a:rPr lang="en-US" dirty="0"/>
              <a:t>” dataset into a directory structure for individual </a:t>
            </a:r>
            <a:r>
              <a:rPr lang="en-US" b="1" dirty="0"/>
              <a:t>TEST, TRAIN, </a:t>
            </a:r>
            <a:r>
              <a:rPr lang="en-US" dirty="0"/>
              <a:t>and </a:t>
            </a:r>
            <a:r>
              <a:rPr lang="en-US" b="1" dirty="0"/>
              <a:t>VAL</a:t>
            </a:r>
            <a:r>
              <a:rPr lang="en-US" dirty="0"/>
              <a:t> datasets, where each of those datasets depicts </a:t>
            </a:r>
            <a:r>
              <a:rPr lang="en-US" b="1" dirty="0"/>
              <a:t>BLOCKED</a:t>
            </a:r>
            <a:r>
              <a:rPr lang="en-US" dirty="0"/>
              <a:t> and </a:t>
            </a:r>
            <a:r>
              <a:rPr lang="en-US" b="1" dirty="0"/>
              <a:t>UNBLOCKED</a:t>
            </a:r>
          </a:p>
          <a:p>
            <a:endParaRPr lang="en-US" b="1" dirty="0"/>
          </a:p>
          <a:p>
            <a:r>
              <a:rPr lang="en-US" dirty="0"/>
              <a:t>To do so, “2_binary_classification_automatic_labelling.py” will (1) iterate through each image in our “</a:t>
            </a:r>
            <a:r>
              <a:rPr lang="en-US" dirty="0" err="1"/>
              <a:t>raw_data</a:t>
            </a:r>
            <a:r>
              <a:rPr lang="en-US" dirty="0"/>
              <a:t>” dataset, (2) pass the image through a “golden model” to label it as </a:t>
            </a:r>
            <a:r>
              <a:rPr lang="en-US" b="1" dirty="0"/>
              <a:t>BLOCKED</a:t>
            </a:r>
            <a:r>
              <a:rPr lang="en-US" dirty="0"/>
              <a:t> or </a:t>
            </a:r>
            <a:r>
              <a:rPr lang="en-US" b="1" dirty="0"/>
              <a:t>UNBLOCKED</a:t>
            </a:r>
            <a:r>
              <a:rPr lang="en-US" dirty="0"/>
              <a:t> and (3) automatically organize our newly labelled images into the described directory structure</a:t>
            </a:r>
          </a:p>
          <a:p>
            <a:endParaRPr lang="en-US" dirty="0"/>
          </a:p>
          <a:p>
            <a:r>
              <a:rPr lang="en-US" dirty="0"/>
              <a:t>This approach can be considered as </a:t>
            </a:r>
            <a:r>
              <a:rPr lang="en-US" b="1" dirty="0"/>
              <a:t>semi-supervised learning</a:t>
            </a:r>
            <a:endParaRPr lang="en-US" dirty="0"/>
          </a:p>
        </p:txBody>
      </p:sp>
    </p:spTree>
    <p:extLst>
      <p:ext uri="{BB962C8B-B14F-4D97-AF65-F5344CB8AC3E}">
        <p14:creationId xmlns:p14="http://schemas.microsoft.com/office/powerpoint/2010/main" val="80540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C7D2-52F0-3FD9-84AF-15341B2274C9}"/>
              </a:ext>
            </a:extLst>
          </p:cNvPr>
          <p:cNvSpPr>
            <a:spLocks noGrp="1"/>
          </p:cNvSpPr>
          <p:nvPr>
            <p:ph type="title"/>
          </p:nvPr>
        </p:nvSpPr>
        <p:spPr>
          <a:xfrm>
            <a:off x="648930" y="629266"/>
            <a:ext cx="3322912" cy="1641987"/>
          </a:xfrm>
        </p:spPr>
        <p:txBody>
          <a:bodyPr>
            <a:normAutofit fontScale="90000"/>
          </a:bodyPr>
          <a:lstStyle/>
          <a:p>
            <a:r>
              <a:rPr lang="en-US" dirty="0"/>
              <a:t>Dataset Organization Script Visualization</a:t>
            </a:r>
          </a:p>
        </p:txBody>
      </p:sp>
      <p:pic>
        <p:nvPicPr>
          <p:cNvPr id="5" name="Content Placeholder 4" descr="A diagram of a diagram&#10;&#10;Description automatically generated">
            <a:extLst>
              <a:ext uri="{FF2B5EF4-FFF2-40B4-BE49-F238E27FC236}">
                <a16:creationId xmlns:a16="http://schemas.microsoft.com/office/drawing/2014/main" id="{BE122B5F-C5DF-4EBF-9716-F0F77F1A05F9}"/>
              </a:ext>
            </a:extLst>
          </p:cNvPr>
          <p:cNvPicPr>
            <a:picLocks noChangeAspect="1"/>
          </p:cNvPicPr>
          <p:nvPr/>
        </p:nvPicPr>
        <p:blipFill rotWithShape="1">
          <a:blip r:embed="rId3">
            <a:extLst>
              <a:ext uri="{28A0092B-C50C-407E-A947-70E740481C1C}">
                <a14:useLocalDpi xmlns:a14="http://schemas.microsoft.com/office/drawing/2010/main" val="0"/>
              </a:ext>
            </a:extLst>
          </a:blip>
          <a:srcRect r="7896"/>
          <a:stretch/>
        </p:blipFill>
        <p:spPr>
          <a:xfrm rot="10800000">
            <a:off x="4619544" y="609601"/>
            <a:ext cx="6924756" cy="5638797"/>
          </a:xfrm>
          <a:prstGeom prst="rect">
            <a:avLst/>
          </a:prstGeom>
          <a:effectLst>
            <a:outerShdw blurRad="50800" dist="38100" dir="5400000" algn="t" rotWithShape="0">
              <a:prstClr val="black">
                <a:alpha val="43000"/>
              </a:prstClr>
            </a:outerShdw>
          </a:effectLst>
        </p:spPr>
      </p:pic>
      <p:sp>
        <p:nvSpPr>
          <p:cNvPr id="12" name="Rectangle 11">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598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06D3-7F73-6DBC-FBB8-AAC39DA1D7C4}"/>
              </a:ext>
            </a:extLst>
          </p:cNvPr>
          <p:cNvSpPr>
            <a:spLocks noGrp="1"/>
          </p:cNvSpPr>
          <p:nvPr>
            <p:ph type="title"/>
          </p:nvPr>
        </p:nvSpPr>
        <p:spPr>
          <a:xfrm>
            <a:off x="646112" y="452718"/>
            <a:ext cx="5629222" cy="1400530"/>
          </a:xfrm>
        </p:spPr>
        <p:txBody>
          <a:bodyPr>
            <a:normAutofit/>
          </a:bodyPr>
          <a:lstStyle/>
          <a:p>
            <a:pPr>
              <a:lnSpc>
                <a:spcPct val="90000"/>
              </a:lnSpc>
            </a:pPr>
            <a:r>
              <a:rPr lang="en-US" sz="3300"/>
              <a:t>Using the Dataset Organization Script (cont.)</a:t>
            </a:r>
          </a:p>
        </p:txBody>
      </p:sp>
      <p:sp>
        <p:nvSpPr>
          <p:cNvPr id="14" name="Freeform: Shape 13">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6"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0CDAEFA-7876-D9C5-7B2C-536D881CA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0545" y="647699"/>
            <a:ext cx="3006532" cy="2683330"/>
          </a:xfrm>
          <a:prstGeom prst="rect">
            <a:avLst/>
          </a:prstGeom>
          <a:effectLst/>
        </p:spPr>
      </p:pic>
      <p:sp>
        <p:nvSpPr>
          <p:cNvPr id="18" name="Rectangle 17">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514974-5152-4859-46A1-2CECB2AA7694}"/>
              </a:ext>
            </a:extLst>
          </p:cNvPr>
          <p:cNvSpPr>
            <a:spLocks noGrp="1"/>
          </p:cNvSpPr>
          <p:nvPr>
            <p:ph idx="1"/>
          </p:nvPr>
        </p:nvSpPr>
        <p:spPr>
          <a:xfrm>
            <a:off x="646112" y="2052918"/>
            <a:ext cx="5628635" cy="4195481"/>
          </a:xfrm>
        </p:spPr>
        <p:txBody>
          <a:bodyPr vert="horz" lIns="91440" tIns="45720" rIns="91440" bIns="45720" rtlCol="0" anchor="t">
            <a:normAutofit fontScale="92500" lnSpcReduction="20000"/>
          </a:bodyPr>
          <a:lstStyle/>
          <a:p>
            <a:pPr>
              <a:lnSpc>
                <a:spcPct val="90000"/>
              </a:lnSpc>
            </a:pPr>
            <a:r>
              <a:rPr lang="en-US" sz="1900" dirty="0"/>
              <a:t>Double-click </a:t>
            </a:r>
            <a:r>
              <a:rPr lang="en-US" sz="1900" b="1" dirty="0"/>
              <a:t>“2_binary_classification_automatic_labelling.py”</a:t>
            </a:r>
            <a:r>
              <a:rPr lang="en-US" sz="1900" dirty="0"/>
              <a:t> to open it in the Editor Window</a:t>
            </a:r>
          </a:p>
          <a:p>
            <a:pPr>
              <a:lnSpc>
                <a:spcPct val="90000"/>
              </a:lnSpc>
            </a:pPr>
            <a:r>
              <a:rPr lang="en-US" sz="1900" dirty="0"/>
              <a:t>Click the </a:t>
            </a:r>
            <a:r>
              <a:rPr lang="en-US" sz="1900" b="1" dirty="0"/>
              <a:t>Green Play Button</a:t>
            </a:r>
            <a:r>
              <a:rPr lang="en-US" sz="1900" dirty="0"/>
              <a:t> to automatically organize your new dataset, a progress bar will be shown in the “Run” Terminal showing your progress</a:t>
            </a:r>
          </a:p>
          <a:p>
            <a:pPr>
              <a:lnSpc>
                <a:spcPct val="90000"/>
              </a:lnSpc>
            </a:pPr>
            <a:r>
              <a:rPr lang="en-US" sz="1900" dirty="0"/>
              <a:t>Once the script has completed, a printout will be shown depicting a summary of the sizes of your </a:t>
            </a:r>
            <a:r>
              <a:rPr lang="en-US" sz="1900" b="1" dirty="0"/>
              <a:t>TEST, TRAIN, </a:t>
            </a:r>
            <a:r>
              <a:rPr lang="en-US" sz="1900" dirty="0"/>
              <a:t>and </a:t>
            </a:r>
            <a:r>
              <a:rPr lang="en-US" sz="1900" b="1" dirty="0"/>
              <a:t>VAL</a:t>
            </a:r>
            <a:r>
              <a:rPr lang="en-US" sz="1900" dirty="0"/>
              <a:t> datasets</a:t>
            </a:r>
          </a:p>
          <a:p>
            <a:pPr>
              <a:lnSpc>
                <a:spcPct val="90000"/>
              </a:lnSpc>
            </a:pPr>
            <a:r>
              <a:rPr lang="en-US" sz="1900" dirty="0"/>
              <a:t>You should also notice a new directory </a:t>
            </a:r>
            <a:r>
              <a:rPr lang="en-US" sz="1900" b="1" dirty="0"/>
              <a:t>“</a:t>
            </a:r>
            <a:r>
              <a:rPr lang="en-US" sz="1900" b="1" dirty="0" err="1"/>
              <a:t>sorted_data</a:t>
            </a:r>
            <a:r>
              <a:rPr lang="en-US" sz="1900" b="1" dirty="0"/>
              <a:t>” </a:t>
            </a:r>
            <a:r>
              <a:rPr lang="en-US" sz="1900" dirty="0"/>
              <a:t>has been made with the structure illustrated from the previous slide</a:t>
            </a:r>
          </a:p>
          <a:p>
            <a:pPr lvl="1">
              <a:lnSpc>
                <a:spcPct val="90000"/>
              </a:lnSpc>
              <a:buClr>
                <a:srgbClr val="8AD0D6"/>
              </a:buClr>
            </a:pPr>
            <a:r>
              <a:rPr lang="en-US" sz="1700" dirty="0"/>
              <a:t>Transfer your new </a:t>
            </a:r>
            <a:r>
              <a:rPr lang="en-US" sz="1700" b="1" dirty="0"/>
              <a:t>"</a:t>
            </a:r>
            <a:r>
              <a:rPr lang="en-US" sz="1700" b="1" err="1"/>
              <a:t>sorted_data</a:t>
            </a:r>
            <a:r>
              <a:rPr lang="en-US" sz="1700" b="1" dirty="0"/>
              <a:t>"</a:t>
            </a:r>
            <a:r>
              <a:rPr lang="en-US" sz="1700" dirty="0"/>
              <a:t> directory from your laptop to your desktop computer that you have been using throughout this workshop (we </a:t>
            </a:r>
            <a:r>
              <a:rPr lang="en-US" sz="1700"/>
              <a:t>will train our model on the desktop)</a:t>
            </a:r>
          </a:p>
        </p:txBody>
      </p:sp>
      <p:pic>
        <p:nvPicPr>
          <p:cNvPr id="9" name="Picture 8" descr="A screenshot of a computer&#10;&#10;Description automatically generated">
            <a:extLst>
              <a:ext uri="{FF2B5EF4-FFF2-40B4-BE49-F238E27FC236}">
                <a16:creationId xmlns:a16="http://schemas.microsoft.com/office/drawing/2014/main" id="{7D80B8C3-90DA-A0BD-EA04-D6B9F0E23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190" y="3526971"/>
            <a:ext cx="2445242" cy="2721427"/>
          </a:xfrm>
          <a:prstGeom prst="rect">
            <a:avLst/>
          </a:prstGeom>
          <a:effectLst/>
        </p:spPr>
      </p:pic>
    </p:spTree>
    <p:extLst>
      <p:ext uri="{BB962C8B-B14F-4D97-AF65-F5344CB8AC3E}">
        <p14:creationId xmlns:p14="http://schemas.microsoft.com/office/powerpoint/2010/main" val="107723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B16D982-C0AF-C886-7983-ED96685AE4D4}"/>
              </a:ext>
            </a:extLst>
          </p:cNvPr>
          <p:cNvSpPr>
            <a:spLocks noGrp="1"/>
          </p:cNvSpPr>
          <p:nvPr>
            <p:ph type="title"/>
          </p:nvPr>
        </p:nvSpPr>
        <p:spPr>
          <a:xfrm>
            <a:off x="648930" y="629267"/>
            <a:ext cx="9252154" cy="1016654"/>
          </a:xfrm>
        </p:spPr>
        <p:txBody>
          <a:bodyPr>
            <a:normAutofit/>
          </a:bodyPr>
          <a:lstStyle/>
          <a:p>
            <a:r>
              <a:rPr lang="en-US">
                <a:solidFill>
                  <a:srgbClr val="EBEBEB"/>
                </a:solidFill>
              </a:rPr>
              <a:t>For tomorrow…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7" name="Content Placeholder 2">
            <a:extLst>
              <a:ext uri="{FF2B5EF4-FFF2-40B4-BE49-F238E27FC236}">
                <a16:creationId xmlns:a16="http://schemas.microsoft.com/office/drawing/2014/main" id="{C89CE66E-39A9-C5AB-9EDE-894407690889}"/>
              </a:ext>
            </a:extLst>
          </p:cNvPr>
          <p:cNvGraphicFramePr>
            <a:graphicFrameLocks noGrp="1"/>
          </p:cNvGraphicFramePr>
          <p:nvPr>
            <p:ph idx="1"/>
            <p:extLst>
              <p:ext uri="{D42A27DB-BD31-4B8C-83A1-F6EECF244321}">
                <p14:modId xmlns:p14="http://schemas.microsoft.com/office/powerpoint/2010/main" val="2711520721"/>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661452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F1C3-3866-C320-A3C4-3BF1D10918F6}"/>
              </a:ext>
            </a:extLst>
          </p:cNvPr>
          <p:cNvSpPr>
            <a:spLocks noGrp="1"/>
          </p:cNvSpPr>
          <p:nvPr>
            <p:ph type="title"/>
          </p:nvPr>
        </p:nvSpPr>
        <p:spPr>
          <a:xfrm>
            <a:off x="5282381" y="629266"/>
            <a:ext cx="4767471" cy="1641986"/>
          </a:xfrm>
        </p:spPr>
        <p:txBody>
          <a:bodyPr>
            <a:normAutofit/>
          </a:bodyPr>
          <a:lstStyle/>
          <a:p>
            <a:r>
              <a:rPr lang="en-US" dirty="0"/>
              <a:t>Roadmap</a:t>
            </a:r>
          </a:p>
        </p:txBody>
      </p:sp>
      <p:pic>
        <p:nvPicPr>
          <p:cNvPr id="21" name="Picture 4" descr="Drone flying over tulip fields">
            <a:extLst>
              <a:ext uri="{FF2B5EF4-FFF2-40B4-BE49-F238E27FC236}">
                <a16:creationId xmlns:a16="http://schemas.microsoft.com/office/drawing/2014/main" id="{1298B124-D9FD-9115-A281-4705883296FF}"/>
              </a:ext>
            </a:extLst>
          </p:cNvPr>
          <p:cNvPicPr>
            <a:picLocks noChangeAspect="1"/>
          </p:cNvPicPr>
          <p:nvPr/>
        </p:nvPicPr>
        <p:blipFill rotWithShape="1">
          <a:blip r:embed="rId3"/>
          <a:srcRect l="19553" r="35337" b="-1"/>
          <a:stretch/>
        </p:blipFill>
        <p:spPr>
          <a:xfrm>
            <a:off x="-1" y="10"/>
            <a:ext cx="4634680" cy="6857990"/>
          </a:xfrm>
          <a:prstGeom prst="rect">
            <a:avLst/>
          </a:prstGeom>
        </p:spPr>
      </p:pic>
      <p:sp>
        <p:nvSpPr>
          <p:cNvPr id="22" name="Content Placeholder 2">
            <a:extLst>
              <a:ext uri="{FF2B5EF4-FFF2-40B4-BE49-F238E27FC236}">
                <a16:creationId xmlns:a16="http://schemas.microsoft.com/office/drawing/2014/main" id="{F6647450-FA44-3C24-9176-1C8074E4AA5D}"/>
              </a:ext>
            </a:extLst>
          </p:cNvPr>
          <p:cNvSpPr>
            <a:spLocks noGrp="1"/>
          </p:cNvSpPr>
          <p:nvPr>
            <p:ph idx="1"/>
          </p:nvPr>
        </p:nvSpPr>
        <p:spPr>
          <a:xfrm>
            <a:off x="5282381" y="2438400"/>
            <a:ext cx="4767471" cy="3809999"/>
          </a:xfrm>
        </p:spPr>
        <p:txBody>
          <a:bodyPr>
            <a:normAutofit/>
          </a:bodyPr>
          <a:lstStyle/>
          <a:p>
            <a:r>
              <a:rPr lang="en-US" dirty="0"/>
              <a:t>Intro to the Tello EDU Drone</a:t>
            </a:r>
          </a:p>
          <a:p>
            <a:r>
              <a:rPr lang="en-US" dirty="0"/>
              <a:t>Overview of the Drone Obstacle Avoidance Module</a:t>
            </a:r>
          </a:p>
          <a:p>
            <a:r>
              <a:rPr lang="en-US" dirty="0"/>
              <a:t>Step-by-Step Guide to Collect Image Dataset</a:t>
            </a:r>
          </a:p>
        </p:txBody>
      </p:sp>
    </p:spTree>
    <p:extLst>
      <p:ext uri="{BB962C8B-B14F-4D97-AF65-F5344CB8AC3E}">
        <p14:creationId xmlns:p14="http://schemas.microsoft.com/office/powerpoint/2010/main" val="197632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3269B-C79C-762E-C9A7-FAD18B1E02FF}"/>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b="0" i="0" kern="1200" dirty="0">
                <a:solidFill>
                  <a:srgbClr val="EBEBEB"/>
                </a:solidFill>
                <a:latin typeface="+mj-lt"/>
                <a:ea typeface="+mj-ea"/>
                <a:cs typeface="+mj-cs"/>
              </a:rPr>
              <a:t>Intro to the Tello EDU Drone</a:t>
            </a:r>
          </a:p>
        </p:txBody>
      </p:sp>
      <p:sp>
        <p:nvSpPr>
          <p:cNvPr id="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0" name="Freeform: Shape 14">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drone and game set&#10;&#10;Description automatically generated">
            <a:extLst>
              <a:ext uri="{FF2B5EF4-FFF2-40B4-BE49-F238E27FC236}">
                <a16:creationId xmlns:a16="http://schemas.microsoft.com/office/drawing/2014/main" id="{3B48E81E-6A66-63A7-C4BF-4A9A9C67C2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3742" y="1438929"/>
            <a:ext cx="3980139" cy="3980139"/>
          </a:xfrm>
          <a:prstGeom prst="rect">
            <a:avLst/>
          </a:prstGeom>
          <a:effectLst/>
        </p:spPr>
      </p:pic>
      <p:sp>
        <p:nvSpPr>
          <p:cNvPr id="12" name="Rectangle 16">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C60561DF-F1B3-9A56-426C-E6F36688BC6F}"/>
              </a:ext>
            </a:extLst>
          </p:cNvPr>
          <p:cNvSpPr txBox="1"/>
          <p:nvPr/>
        </p:nvSpPr>
        <p:spPr>
          <a:xfrm>
            <a:off x="648931" y="2438400"/>
            <a:ext cx="5616216" cy="3785419"/>
          </a:xfrm>
          <a:prstGeom prst="rect">
            <a:avLst/>
          </a:prstGeom>
        </p:spPr>
        <p:txBody>
          <a:bodyPr vert="horz" lIns="91440" tIns="45720" rIns="91440" bIns="45720" rtlCol="0">
            <a:normAutofit/>
          </a:bodyPr>
          <a:lstStyle/>
          <a:p>
            <a:pPr marL="285750" indent="-285750">
              <a:lnSpc>
                <a:spcPct val="90000"/>
              </a:lnSpc>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Small and lightweight quadcopter designed for educational purposes in robotics programming</a:t>
            </a:r>
          </a:p>
          <a:p>
            <a:pPr marL="285750" indent="-285750">
              <a:lnSpc>
                <a:spcPct val="90000"/>
              </a:lnSpc>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Key features of the Tello (when compared to other drones) are as follows:</a:t>
            </a:r>
          </a:p>
          <a:p>
            <a:pPr marL="742950" lvl="1" indent="-285750">
              <a:lnSpc>
                <a:spcPct val="90000"/>
              </a:lnSpc>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Programmable: Flight patterns can be dictated through programming </a:t>
            </a:r>
            <a:r>
              <a:rPr lang="en-US" sz="1500" u="sng" dirty="0">
                <a:solidFill>
                  <a:srgbClr val="FFFFFF"/>
                </a:solidFill>
                <a:latin typeface="+mj-lt"/>
                <a:ea typeface="+mj-ea"/>
                <a:cs typeface="+mj-cs"/>
              </a:rPr>
              <a:t>Python</a:t>
            </a:r>
            <a:r>
              <a:rPr lang="en-US" sz="1500" dirty="0">
                <a:solidFill>
                  <a:srgbClr val="FFFFFF"/>
                </a:solidFill>
                <a:latin typeface="+mj-lt"/>
                <a:ea typeface="+mj-ea"/>
                <a:cs typeface="+mj-cs"/>
              </a:rPr>
              <a:t> or </a:t>
            </a:r>
            <a:r>
              <a:rPr lang="en-US" sz="1500" u="sng" dirty="0">
                <a:solidFill>
                  <a:srgbClr val="FFFFFF"/>
                </a:solidFill>
                <a:latin typeface="+mj-lt"/>
                <a:ea typeface="+mj-ea"/>
                <a:cs typeface="+mj-cs"/>
              </a:rPr>
              <a:t>Scratch</a:t>
            </a:r>
          </a:p>
          <a:p>
            <a:pPr marL="742950" lvl="1" indent="-285750">
              <a:lnSpc>
                <a:spcPct val="90000"/>
              </a:lnSpc>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Tello SDK: The Tello SDK (</a:t>
            </a:r>
            <a:r>
              <a:rPr lang="en-US" sz="1500" u="sng" dirty="0">
                <a:solidFill>
                  <a:srgbClr val="FFFFFF"/>
                </a:solidFill>
                <a:latin typeface="+mj-lt"/>
                <a:ea typeface="+mj-ea"/>
                <a:cs typeface="+mj-cs"/>
              </a:rPr>
              <a:t>S</a:t>
            </a:r>
            <a:r>
              <a:rPr lang="en-US" sz="1500" dirty="0">
                <a:solidFill>
                  <a:srgbClr val="FFFFFF"/>
                </a:solidFill>
                <a:latin typeface="+mj-lt"/>
                <a:ea typeface="+mj-ea"/>
                <a:cs typeface="+mj-cs"/>
              </a:rPr>
              <a:t>oftware </a:t>
            </a:r>
            <a:r>
              <a:rPr lang="en-US" sz="1500" u="sng" dirty="0">
                <a:solidFill>
                  <a:srgbClr val="FFFFFF"/>
                </a:solidFill>
                <a:latin typeface="+mj-lt"/>
                <a:ea typeface="+mj-ea"/>
                <a:cs typeface="+mj-cs"/>
              </a:rPr>
              <a:t>D</a:t>
            </a:r>
            <a:r>
              <a:rPr lang="en-US" sz="1500" dirty="0">
                <a:solidFill>
                  <a:srgbClr val="FFFFFF"/>
                </a:solidFill>
                <a:latin typeface="+mj-lt"/>
                <a:ea typeface="+mj-ea"/>
                <a:cs typeface="+mj-cs"/>
              </a:rPr>
              <a:t>evelopment </a:t>
            </a:r>
            <a:r>
              <a:rPr lang="en-US" sz="1500" u="sng" dirty="0">
                <a:solidFill>
                  <a:srgbClr val="FFFFFF"/>
                </a:solidFill>
                <a:latin typeface="+mj-lt"/>
                <a:ea typeface="+mj-ea"/>
                <a:cs typeface="+mj-cs"/>
              </a:rPr>
              <a:t>K</a:t>
            </a:r>
            <a:r>
              <a:rPr lang="en-US" sz="1500" dirty="0">
                <a:solidFill>
                  <a:srgbClr val="FFFFFF"/>
                </a:solidFill>
                <a:latin typeface="+mj-lt"/>
                <a:ea typeface="+mj-ea"/>
                <a:cs typeface="+mj-cs"/>
              </a:rPr>
              <a:t>it) allows for advanced programming to create custom applications and control the drone’s behavior</a:t>
            </a:r>
          </a:p>
          <a:p>
            <a:pPr marL="742950" lvl="1" indent="-285750">
              <a:lnSpc>
                <a:spcPct val="90000"/>
              </a:lnSpc>
              <a:spcBef>
                <a:spcPts val="1000"/>
              </a:spcBef>
              <a:buClr>
                <a:schemeClr val="bg2">
                  <a:lumMod val="40000"/>
                  <a:lumOff val="60000"/>
                </a:schemeClr>
              </a:buClr>
              <a:buSzPct val="80000"/>
              <a:buFont typeface="Wingdings 3" charset="2"/>
              <a:buChar char=""/>
            </a:pPr>
            <a:r>
              <a:rPr lang="en-US" sz="1500" dirty="0">
                <a:solidFill>
                  <a:srgbClr val="FFFFFF"/>
                </a:solidFill>
                <a:latin typeface="+mj-lt"/>
                <a:ea typeface="+mj-ea"/>
                <a:cs typeface="+mj-cs"/>
              </a:rPr>
              <a:t>Native Sensor Integration: The Tello comes equipped with a plethora of powerful sensors such as (1) 720p HD Camera, (2) IMU (Inertial Measurement Unit), (3) downward-facing camera, and more!</a:t>
            </a:r>
          </a:p>
          <a:p>
            <a:pPr>
              <a:lnSpc>
                <a:spcPct val="90000"/>
              </a:lnSpc>
              <a:spcBef>
                <a:spcPts val="1000"/>
              </a:spcBef>
              <a:buClr>
                <a:schemeClr val="bg2">
                  <a:lumMod val="40000"/>
                  <a:lumOff val="60000"/>
                </a:schemeClr>
              </a:buClr>
              <a:buSzPct val="80000"/>
            </a:pPr>
            <a:endParaRPr lang="en-US" sz="1500" dirty="0">
              <a:solidFill>
                <a:srgbClr val="FFFFFF"/>
              </a:solidFill>
              <a:latin typeface="+mj-lt"/>
              <a:ea typeface="+mj-ea"/>
              <a:cs typeface="+mj-cs"/>
            </a:endParaRPr>
          </a:p>
        </p:txBody>
      </p:sp>
    </p:spTree>
    <p:extLst>
      <p:ext uri="{BB962C8B-B14F-4D97-AF65-F5344CB8AC3E}">
        <p14:creationId xmlns:p14="http://schemas.microsoft.com/office/powerpoint/2010/main" val="10249629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8"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B7CB7D-6D9B-8EC0-7459-EEDE6399850B}"/>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Drone Obstacle Avoidance Module Overview</a:t>
            </a:r>
          </a:p>
        </p:txBody>
      </p:sp>
      <p:sp>
        <p:nvSpPr>
          <p:cNvPr id="3" name="Content Placeholder 2">
            <a:extLst>
              <a:ext uri="{FF2B5EF4-FFF2-40B4-BE49-F238E27FC236}">
                <a16:creationId xmlns:a16="http://schemas.microsoft.com/office/drawing/2014/main" id="{95B0228E-0D7C-F358-83D5-F22EDA5A0ABE}"/>
              </a:ext>
            </a:extLst>
          </p:cNvPr>
          <p:cNvSpPr>
            <a:spLocks noGrp="1"/>
          </p:cNvSpPr>
          <p:nvPr>
            <p:ph idx="1"/>
          </p:nvPr>
        </p:nvSpPr>
        <p:spPr>
          <a:xfrm>
            <a:off x="5204109" y="1645920"/>
            <a:ext cx="6269434" cy="4470821"/>
          </a:xfrm>
        </p:spPr>
        <p:txBody>
          <a:bodyPr>
            <a:normAutofit/>
          </a:bodyPr>
          <a:lstStyle/>
          <a:p>
            <a:r>
              <a:rPr lang="en-US" dirty="0"/>
              <a:t>The goal of this module is as follows:</a:t>
            </a:r>
          </a:p>
          <a:p>
            <a:pPr lvl="1"/>
            <a:r>
              <a:rPr lang="en-US" dirty="0"/>
              <a:t>1. Generate a dataset consisting of images depicting the Tello’s path being </a:t>
            </a:r>
            <a:r>
              <a:rPr lang="en-US" b="1" i="1" dirty="0"/>
              <a:t>BLOCKED </a:t>
            </a:r>
            <a:r>
              <a:rPr lang="en-US" dirty="0"/>
              <a:t>or </a:t>
            </a:r>
            <a:r>
              <a:rPr lang="en-US" b="1" i="1" dirty="0"/>
              <a:t>UNBLOCKED </a:t>
            </a:r>
            <a:r>
              <a:rPr lang="en-US" dirty="0"/>
              <a:t>by cardboard boxes</a:t>
            </a:r>
          </a:p>
          <a:p>
            <a:pPr lvl="1"/>
            <a:r>
              <a:rPr lang="en-US" dirty="0"/>
              <a:t>2. Train a CNN model which will be able to determine whether an image classifies as </a:t>
            </a:r>
            <a:r>
              <a:rPr lang="en-US" b="1" i="1" dirty="0"/>
              <a:t>BLOCKED</a:t>
            </a:r>
            <a:r>
              <a:rPr lang="en-US" dirty="0"/>
              <a:t> or </a:t>
            </a:r>
            <a:r>
              <a:rPr lang="en-US" b="1" i="1" dirty="0"/>
              <a:t>UNBLOCKED</a:t>
            </a:r>
            <a:endParaRPr lang="en-US" dirty="0"/>
          </a:p>
          <a:p>
            <a:pPr lvl="1"/>
            <a:r>
              <a:rPr lang="en-US" dirty="0"/>
              <a:t>3. Use the trained model to perform inference in collaboration with a flight control scheme so that the Tello will autonomously avoid our cardboard box obstacles</a:t>
            </a:r>
          </a:p>
        </p:txBody>
      </p:sp>
    </p:spTree>
    <p:extLst>
      <p:ext uri="{BB962C8B-B14F-4D97-AF65-F5344CB8AC3E}">
        <p14:creationId xmlns:p14="http://schemas.microsoft.com/office/powerpoint/2010/main" val="6800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5E66242D-26A0-1A72-6AEF-DC90DD2B30C4}"/>
              </a:ext>
            </a:extLst>
          </p:cNvPr>
          <p:cNvPicPr>
            <a:picLocks noChangeAspect="1"/>
          </p:cNvPicPr>
          <p:nvPr/>
        </p:nvPicPr>
        <p:blipFill rotWithShape="1">
          <a:blip r:embed="rId6">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C5516DC-F393-E1C8-3690-52DB69E04055}"/>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solidFill>
                  <a:schemeClr val="tx1"/>
                </a:solidFill>
              </a:rPr>
              <a:t>Step-by-Step Guide to Collect Dataset</a:t>
            </a:r>
          </a:p>
        </p:txBody>
      </p:sp>
    </p:spTree>
    <p:extLst>
      <p:ext uri="{BB962C8B-B14F-4D97-AF65-F5344CB8AC3E}">
        <p14:creationId xmlns:p14="http://schemas.microsoft.com/office/powerpoint/2010/main" val="3106921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C78C-AFD3-955D-937F-654AA8894390}"/>
              </a:ext>
            </a:extLst>
          </p:cNvPr>
          <p:cNvSpPr>
            <a:spLocks noGrp="1"/>
          </p:cNvSpPr>
          <p:nvPr>
            <p:ph type="title"/>
          </p:nvPr>
        </p:nvSpPr>
        <p:spPr>
          <a:xfrm>
            <a:off x="646112" y="452718"/>
            <a:ext cx="5629222" cy="1400530"/>
          </a:xfrm>
        </p:spPr>
        <p:txBody>
          <a:bodyPr vert="horz" lIns="91440" tIns="45720" rIns="91440" bIns="45720" rtlCol="0" anchor="t">
            <a:normAutofit/>
          </a:bodyPr>
          <a:lstStyle/>
          <a:p>
            <a:r>
              <a:rPr lang="en-US" dirty="0"/>
              <a:t>Connecting to the Tello</a:t>
            </a:r>
          </a:p>
        </p:txBody>
      </p:sp>
      <p:sp>
        <p:nvSpPr>
          <p:cNvPr id="13" name="Freeform: Shape 12">
            <a:extLst>
              <a:ext uri="{FF2B5EF4-FFF2-40B4-BE49-F238E27FC236}">
                <a16:creationId xmlns:a16="http://schemas.microsoft.com/office/drawing/2014/main" id="{AB6AAF19-F9D3-45A5-AE5D-78BC81106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5" name="Freeform 7">
            <a:extLst>
              <a:ext uri="{FF2B5EF4-FFF2-40B4-BE49-F238E27FC236}">
                <a16:creationId xmlns:a16="http://schemas.microsoft.com/office/drawing/2014/main" id="{7BBF43D6-A5CF-4884-BE66-F395A6C04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drone on a cardboard box&#10;&#10;Description automatically generated">
            <a:extLst>
              <a:ext uri="{FF2B5EF4-FFF2-40B4-BE49-F238E27FC236}">
                <a16:creationId xmlns:a16="http://schemas.microsoft.com/office/drawing/2014/main" id="{21EB5A4B-B93B-8342-1D9D-81F12711BCF3}"/>
              </a:ext>
            </a:extLst>
          </p:cNvPr>
          <p:cNvPicPr>
            <a:picLocks noChangeAspect="1"/>
          </p:cNvPicPr>
          <p:nvPr/>
        </p:nvPicPr>
        <p:blipFill rotWithShape="1">
          <a:blip r:embed="rId3">
            <a:extLst>
              <a:ext uri="{28A0092B-C50C-407E-A947-70E740481C1C}">
                <a14:useLocalDpi xmlns:a14="http://schemas.microsoft.com/office/drawing/2010/main" val="0"/>
              </a:ext>
            </a:extLst>
          </a:blip>
          <a:srcRect t="3521" r="-5" b="7407"/>
          <a:stretch/>
        </p:blipFill>
        <p:spPr>
          <a:xfrm rot="10800000">
            <a:off x="7397611" y="500590"/>
            <a:ext cx="4304595" cy="2875491"/>
          </a:xfrm>
          <a:prstGeom prst="rect">
            <a:avLst/>
          </a:prstGeom>
          <a:effectLst/>
        </p:spPr>
      </p:pic>
      <p:sp>
        <p:nvSpPr>
          <p:cNvPr id="17" name="Rectangle 16">
            <a:extLst>
              <a:ext uri="{FF2B5EF4-FFF2-40B4-BE49-F238E27FC236}">
                <a16:creationId xmlns:a16="http://schemas.microsoft.com/office/drawing/2014/main" id="{1D4731B7-53A1-43E4-B5FD-B33358A7F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6928B10B-17D5-E5C4-9657-F0667C97006F}"/>
              </a:ext>
            </a:extLst>
          </p:cNvPr>
          <p:cNvSpPr txBox="1"/>
          <p:nvPr/>
        </p:nvSpPr>
        <p:spPr>
          <a:xfrm>
            <a:off x="646112" y="2052918"/>
            <a:ext cx="5628635" cy="4195481"/>
          </a:xfrm>
          <a:prstGeom prst="rect">
            <a:avLst/>
          </a:prstGeom>
        </p:spPr>
        <p:txBody>
          <a:bodyPr vert="horz" lIns="91440" tIns="45720" rIns="91440" bIns="45720" rtlCol="0">
            <a:normAutofit lnSpcReduction="10000"/>
          </a:bodyPr>
          <a:lstStyle/>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Remove the battery pack from the Tello by pulling from the tab</a:t>
            </a: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Make note of the WIFI name as depicted on the sticker from the bottom image</a:t>
            </a:r>
          </a:p>
          <a:p>
            <a:pPr marL="742950" lvl="1"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When turned on, the Tello will create a WIFI hotspot which we will connect to</a:t>
            </a:r>
          </a:p>
          <a:p>
            <a:pPr marL="742950" lvl="1"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In this example, my WIFI name will be </a:t>
            </a:r>
            <a:r>
              <a:rPr lang="en-US" b="1" i="1" dirty="0">
                <a:latin typeface="+mj-lt"/>
                <a:ea typeface="+mj-ea"/>
                <a:cs typeface="+mj-cs"/>
              </a:rPr>
              <a:t>“TELLO-9F4077”</a:t>
            </a:r>
          </a:p>
        </p:txBody>
      </p:sp>
      <p:pic>
        <p:nvPicPr>
          <p:cNvPr id="7" name="Picture 6" descr="A close up of a device&#10;&#10;Description automatically generated">
            <a:extLst>
              <a:ext uri="{FF2B5EF4-FFF2-40B4-BE49-F238E27FC236}">
                <a16:creationId xmlns:a16="http://schemas.microsoft.com/office/drawing/2014/main" id="{459E0C90-8926-1AE7-9CDD-3B7249DC5CC8}"/>
              </a:ext>
            </a:extLst>
          </p:cNvPr>
          <p:cNvPicPr>
            <a:picLocks noChangeAspect="1"/>
          </p:cNvPicPr>
          <p:nvPr/>
        </p:nvPicPr>
        <p:blipFill rotWithShape="1">
          <a:blip r:embed="rId4">
            <a:extLst>
              <a:ext uri="{28A0092B-C50C-407E-A947-70E740481C1C}">
                <a14:useLocalDpi xmlns:a14="http://schemas.microsoft.com/office/drawing/2010/main" val="0"/>
              </a:ext>
            </a:extLst>
          </a:blip>
          <a:srcRect l="4629" r="3203" b="-1"/>
          <a:stretch/>
        </p:blipFill>
        <p:spPr>
          <a:xfrm>
            <a:off x="7397612" y="3509433"/>
            <a:ext cx="4304594" cy="2872317"/>
          </a:xfrm>
          <a:prstGeom prst="rect">
            <a:avLst/>
          </a:prstGeom>
          <a:effectLst/>
        </p:spPr>
      </p:pic>
    </p:spTree>
    <p:extLst>
      <p:ext uri="{BB962C8B-B14F-4D97-AF65-F5344CB8AC3E}">
        <p14:creationId xmlns:p14="http://schemas.microsoft.com/office/powerpoint/2010/main" val="377234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D84-B7D8-E950-7861-3DAE0757CAC8}"/>
              </a:ext>
            </a:extLst>
          </p:cNvPr>
          <p:cNvSpPr>
            <a:spLocks noGrp="1"/>
          </p:cNvSpPr>
          <p:nvPr>
            <p:ph type="title"/>
          </p:nvPr>
        </p:nvSpPr>
        <p:spPr>
          <a:xfrm>
            <a:off x="646112" y="452718"/>
            <a:ext cx="5629222" cy="1400530"/>
          </a:xfrm>
        </p:spPr>
        <p:txBody>
          <a:bodyPr vert="horz" lIns="91440" tIns="45720" rIns="91440" bIns="45720" rtlCol="0" anchor="t">
            <a:normAutofit/>
          </a:bodyPr>
          <a:lstStyle/>
          <a:p>
            <a:r>
              <a:rPr lang="en-US"/>
              <a:t>Connecting to the Tello (cont.)</a:t>
            </a:r>
            <a:endParaRPr lang="en-US" dirty="0"/>
          </a:p>
        </p:txBody>
      </p:sp>
      <p:sp>
        <p:nvSpPr>
          <p:cNvPr id="10" name="Freeform: Shape 12">
            <a:extLst>
              <a:ext uri="{FF2B5EF4-FFF2-40B4-BE49-F238E27FC236}">
                <a16:creationId xmlns:a16="http://schemas.microsoft.com/office/drawing/2014/main" id="{AB6AAF19-F9D3-45A5-AE5D-78BC81106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1" name="Freeform 7">
            <a:extLst>
              <a:ext uri="{FF2B5EF4-FFF2-40B4-BE49-F238E27FC236}">
                <a16:creationId xmlns:a16="http://schemas.microsoft.com/office/drawing/2014/main" id="{7BBF43D6-A5CF-4884-BE66-F395A6C04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close up of a drone">
            <a:extLst>
              <a:ext uri="{FF2B5EF4-FFF2-40B4-BE49-F238E27FC236}">
                <a16:creationId xmlns:a16="http://schemas.microsoft.com/office/drawing/2014/main" id="{42BA8601-9004-93EA-B27D-66EF7616E14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989" r="-5" b="20370"/>
          <a:stretch/>
        </p:blipFill>
        <p:spPr>
          <a:xfrm>
            <a:off x="7397611" y="500590"/>
            <a:ext cx="4304595" cy="2875491"/>
          </a:xfrm>
          <a:prstGeom prst="rect">
            <a:avLst/>
          </a:prstGeom>
          <a:effectLst/>
        </p:spPr>
      </p:pic>
      <p:sp>
        <p:nvSpPr>
          <p:cNvPr id="17" name="Rectangle 16">
            <a:extLst>
              <a:ext uri="{FF2B5EF4-FFF2-40B4-BE49-F238E27FC236}">
                <a16:creationId xmlns:a16="http://schemas.microsoft.com/office/drawing/2014/main" id="{1D4731B7-53A1-43E4-B5FD-B33358A7F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D5B0A224-E7DF-1BEA-8E7E-7FCFBA3C4523}"/>
              </a:ext>
            </a:extLst>
          </p:cNvPr>
          <p:cNvSpPr txBox="1"/>
          <p:nvPr/>
        </p:nvSpPr>
        <p:spPr>
          <a:xfrm>
            <a:off x="646112" y="2052918"/>
            <a:ext cx="5628635" cy="4195481"/>
          </a:xfrm>
          <a:prstGeom prst="rect">
            <a:avLst/>
          </a:prstGeom>
        </p:spPr>
        <p:txBody>
          <a:bodyPr vert="horz" lIns="91440" tIns="45720" rIns="91440" bIns="45720" rtlCol="0">
            <a:normAutofit fontScale="92500" lnSpcReduction="10000"/>
          </a:bodyPr>
          <a:lstStyle/>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Re-insert the battery pack into the Tello (push until you feel a “click”) and press the power button </a:t>
            </a:r>
            <a:r>
              <a:rPr lang="en-US" b="1" i="1" u="sng" dirty="0">
                <a:latin typeface="+mj-lt"/>
                <a:ea typeface="+mj-ea"/>
                <a:cs typeface="+mj-cs"/>
              </a:rPr>
              <a:t>once</a:t>
            </a:r>
            <a:r>
              <a:rPr lang="en-US" dirty="0">
                <a:latin typeface="+mj-lt"/>
                <a:ea typeface="+mj-ea"/>
                <a:cs typeface="+mj-cs"/>
              </a:rPr>
              <a:t> to turn it on</a:t>
            </a:r>
          </a:p>
          <a:p>
            <a:pPr>
              <a:spcBef>
                <a:spcPts val="1000"/>
              </a:spcBef>
              <a:buClr>
                <a:schemeClr val="bg2">
                  <a:lumMod val="40000"/>
                  <a:lumOff val="60000"/>
                </a:schemeClr>
              </a:buClr>
              <a:buSzPct val="80000"/>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The LED on the front of the Tello should start blinking an array of different colors</a:t>
            </a: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Once the LED starts blinking yellow, the WIFI should popup as an available connection (may take a few moments) on your Laptop</a:t>
            </a: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Once available, simply connect to it as you would any other WIFI (password should not be required)</a:t>
            </a:r>
          </a:p>
        </p:txBody>
      </p:sp>
      <p:pic>
        <p:nvPicPr>
          <p:cNvPr id="12" name="Picture 11" descr="A screenshot of a computer&#10;&#10;Description automatically generated">
            <a:extLst>
              <a:ext uri="{FF2B5EF4-FFF2-40B4-BE49-F238E27FC236}">
                <a16:creationId xmlns:a16="http://schemas.microsoft.com/office/drawing/2014/main" id="{1F350E57-C89C-4DEA-AF87-2F88B8919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119" y="3709641"/>
            <a:ext cx="2609496" cy="2875491"/>
          </a:xfrm>
          <a:prstGeom prst="rect">
            <a:avLst/>
          </a:prstGeom>
        </p:spPr>
      </p:pic>
    </p:spTree>
    <p:extLst>
      <p:ext uri="{BB962C8B-B14F-4D97-AF65-F5344CB8AC3E}">
        <p14:creationId xmlns:p14="http://schemas.microsoft.com/office/powerpoint/2010/main" val="223387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A449-7BC7-0A90-F73F-FC5EF7338BDA}"/>
              </a:ext>
            </a:extLst>
          </p:cNvPr>
          <p:cNvSpPr>
            <a:spLocks noGrp="1"/>
          </p:cNvSpPr>
          <p:nvPr>
            <p:ph type="title"/>
          </p:nvPr>
        </p:nvSpPr>
        <p:spPr>
          <a:xfrm>
            <a:off x="648930" y="629266"/>
            <a:ext cx="9252154" cy="1223983"/>
          </a:xfrm>
        </p:spPr>
        <p:txBody>
          <a:bodyPr>
            <a:normAutofit/>
          </a:bodyPr>
          <a:lstStyle/>
          <a:p>
            <a:pPr>
              <a:lnSpc>
                <a:spcPct val="90000"/>
              </a:lnSpc>
            </a:pPr>
            <a:r>
              <a:rPr lang="en-US" sz="3900" dirty="0"/>
              <a:t>Ensuring Tello Connection</a:t>
            </a:r>
          </a:p>
        </p:txBody>
      </p:sp>
      <p:sp>
        <p:nvSpPr>
          <p:cNvPr id="3" name="Content Placeholder 2">
            <a:extLst>
              <a:ext uri="{FF2B5EF4-FFF2-40B4-BE49-F238E27FC236}">
                <a16:creationId xmlns:a16="http://schemas.microsoft.com/office/drawing/2014/main" id="{846EC430-1E2E-B50A-3B60-4C99F4E0439F}"/>
              </a:ext>
            </a:extLst>
          </p:cNvPr>
          <p:cNvSpPr>
            <a:spLocks noGrp="1"/>
          </p:cNvSpPr>
          <p:nvPr>
            <p:ph idx="1"/>
          </p:nvPr>
        </p:nvSpPr>
        <p:spPr>
          <a:xfrm>
            <a:off x="1103311" y="2052214"/>
            <a:ext cx="4338409" cy="4196185"/>
          </a:xfrm>
        </p:spPr>
        <p:txBody>
          <a:bodyPr vert="horz" lIns="91440" tIns="45720" rIns="91440" bIns="45720" rtlCol="0" anchor="t">
            <a:normAutofit/>
          </a:bodyPr>
          <a:lstStyle/>
          <a:p>
            <a:r>
              <a:rPr lang="en-US" dirty="0"/>
              <a:t>Open the “Tello-Flight-Inference” directory in PyCharm on your laptop (also be sure to copy "Tello-Flight-Inference to your desktop </a:t>
            </a:r>
            <a:r>
              <a:rPr lang="en-US"/>
              <a:t>computer, this will be helpful later)</a:t>
            </a:r>
            <a:endParaRPr lang="en-US" dirty="0"/>
          </a:p>
          <a:p>
            <a:endParaRPr lang="en-US" dirty="0"/>
          </a:p>
          <a:p>
            <a:r>
              <a:rPr lang="en-US" dirty="0"/>
              <a:t>The project structure should look something like the following image</a:t>
            </a:r>
          </a:p>
        </p:txBody>
      </p:sp>
      <p:pic>
        <p:nvPicPr>
          <p:cNvPr id="5" name="Picture 4" descr="A screenshot of a computer&#10;&#10;Description automatically generated">
            <a:extLst>
              <a:ext uri="{FF2B5EF4-FFF2-40B4-BE49-F238E27FC236}">
                <a16:creationId xmlns:a16="http://schemas.microsoft.com/office/drawing/2014/main" id="{F48A512D-AD9E-290E-BDF0-D89E48CFC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892" y="2052213"/>
            <a:ext cx="5261675"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750807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FE77-6930-4418-15A0-ADE7926FC313}"/>
              </a:ext>
            </a:extLst>
          </p:cNvPr>
          <p:cNvSpPr>
            <a:spLocks noGrp="1"/>
          </p:cNvSpPr>
          <p:nvPr>
            <p:ph type="title"/>
          </p:nvPr>
        </p:nvSpPr>
        <p:spPr>
          <a:xfrm>
            <a:off x="646111" y="452718"/>
            <a:ext cx="9404723" cy="1400530"/>
          </a:xfrm>
        </p:spPr>
        <p:txBody>
          <a:bodyPr>
            <a:normAutofit/>
          </a:bodyPr>
          <a:lstStyle/>
          <a:p>
            <a:r>
              <a:rPr lang="en-US" sz="3600" dirty="0"/>
              <a:t>Ensuring Tello Connection (cont.)</a:t>
            </a:r>
          </a:p>
        </p:txBody>
      </p:sp>
      <p:pic>
        <p:nvPicPr>
          <p:cNvPr id="5" name="Content Placeholder 4" descr="A screenshot of a computer&#10;&#10;Description automatically generated">
            <a:extLst>
              <a:ext uri="{FF2B5EF4-FFF2-40B4-BE49-F238E27FC236}">
                <a16:creationId xmlns:a16="http://schemas.microsoft.com/office/drawing/2014/main" id="{DFB24BE4-B0FF-63CB-B536-8A60A66A4B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1581" y="1775680"/>
            <a:ext cx="6705179" cy="2553723"/>
          </a:xfrm>
        </p:spPr>
      </p:pic>
      <p:pic>
        <p:nvPicPr>
          <p:cNvPr id="7" name="Picture 6">
            <a:extLst>
              <a:ext uri="{FF2B5EF4-FFF2-40B4-BE49-F238E27FC236}">
                <a16:creationId xmlns:a16="http://schemas.microsoft.com/office/drawing/2014/main" id="{10ECAF9B-5311-F97E-81DD-B7B7D2E9A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597" y="4903227"/>
            <a:ext cx="2950424" cy="581364"/>
          </a:xfrm>
          <a:prstGeom prst="rect">
            <a:avLst/>
          </a:prstGeom>
        </p:spPr>
      </p:pic>
      <p:sp>
        <p:nvSpPr>
          <p:cNvPr id="8" name="TextBox 7">
            <a:extLst>
              <a:ext uri="{FF2B5EF4-FFF2-40B4-BE49-F238E27FC236}">
                <a16:creationId xmlns:a16="http://schemas.microsoft.com/office/drawing/2014/main" id="{5C3EDF50-6E4D-E21B-C9FB-B218E8874812}"/>
              </a:ext>
            </a:extLst>
          </p:cNvPr>
          <p:cNvSpPr txBox="1"/>
          <p:nvPr/>
        </p:nvSpPr>
        <p:spPr>
          <a:xfrm>
            <a:off x="1042194" y="2192678"/>
            <a:ext cx="2985999" cy="3580467"/>
          </a:xfrm>
          <a:prstGeom prst="rect">
            <a:avLst/>
          </a:prstGeom>
          <a:noFill/>
        </p:spPr>
        <p:txBody>
          <a:bodyPr wrap="square" rtlCol="0">
            <a:spAutoFit/>
          </a:bodyPr>
          <a:lstStyle/>
          <a:p>
            <a:pPr marL="174922" indent="-174922" defTabSz="279875">
              <a:spcAft>
                <a:spcPts val="490"/>
              </a:spcAft>
              <a:buFont typeface="Arial" panose="020B0604020202020204" pitchFamily="34" charset="0"/>
              <a:buChar char="•"/>
            </a:pPr>
            <a:r>
              <a:rPr lang="en-US" sz="1400" kern="1200" dirty="0">
                <a:solidFill>
                  <a:schemeClr val="tx1"/>
                </a:solidFill>
                <a:latin typeface="+mn-lt"/>
                <a:ea typeface="+mn-ea"/>
                <a:cs typeface="+mn-cs"/>
              </a:rPr>
              <a:t>Double-click on </a:t>
            </a:r>
            <a:r>
              <a:rPr lang="en-US" sz="1400" b="1" kern="1200" dirty="0">
                <a:solidFill>
                  <a:schemeClr val="tx1"/>
                </a:solidFill>
                <a:latin typeface="+mn-lt"/>
                <a:ea typeface="+mn-ea"/>
                <a:cs typeface="+mn-cs"/>
              </a:rPr>
              <a:t>“0_query_battery.py”</a:t>
            </a:r>
            <a:r>
              <a:rPr lang="en-US" sz="1400" kern="1200" dirty="0">
                <a:solidFill>
                  <a:schemeClr val="tx1"/>
                </a:solidFill>
                <a:latin typeface="+mn-lt"/>
                <a:ea typeface="+mn-ea"/>
                <a:cs typeface="+mn-cs"/>
              </a:rPr>
              <a:t> to open the file in an Editor Window</a:t>
            </a:r>
          </a:p>
          <a:p>
            <a:pPr marL="174922" indent="-174922" defTabSz="279875">
              <a:spcAft>
                <a:spcPts val="490"/>
              </a:spcAft>
              <a:buFont typeface="Arial" panose="020B0604020202020204" pitchFamily="34" charset="0"/>
              <a:buChar char="•"/>
            </a:pPr>
            <a:endParaRPr lang="en-US" sz="1400" kern="1200" dirty="0">
              <a:solidFill>
                <a:schemeClr val="tx1"/>
              </a:solidFill>
              <a:latin typeface="+mn-lt"/>
              <a:ea typeface="+mn-ea"/>
              <a:cs typeface="+mn-cs"/>
            </a:endParaRPr>
          </a:p>
          <a:p>
            <a:pPr marL="174922" indent="-174922" defTabSz="279875">
              <a:spcAft>
                <a:spcPts val="490"/>
              </a:spcAft>
              <a:buFont typeface="Arial" panose="020B0604020202020204" pitchFamily="34" charset="0"/>
              <a:buChar char="•"/>
            </a:pPr>
            <a:r>
              <a:rPr lang="en-US" sz="1400" kern="1200" dirty="0">
                <a:solidFill>
                  <a:schemeClr val="tx1"/>
                </a:solidFill>
                <a:latin typeface="+mn-lt"/>
                <a:ea typeface="+mn-ea"/>
                <a:cs typeface="+mn-cs"/>
              </a:rPr>
              <a:t>Once the file is open, ensure that “Current File” is depicted in the upper-right-hand corner and press the </a:t>
            </a:r>
            <a:r>
              <a:rPr lang="en-US" sz="1400" b="1" i="1" kern="1200" dirty="0">
                <a:solidFill>
                  <a:schemeClr val="tx1"/>
                </a:solidFill>
                <a:latin typeface="+mn-lt"/>
                <a:ea typeface="+mn-ea"/>
                <a:cs typeface="+mn-cs"/>
              </a:rPr>
              <a:t>Green Play Button </a:t>
            </a:r>
            <a:r>
              <a:rPr lang="en-US" sz="1400" kern="1200" dirty="0">
                <a:solidFill>
                  <a:schemeClr val="tx1"/>
                </a:solidFill>
                <a:latin typeface="+mn-lt"/>
                <a:ea typeface="+mn-ea"/>
                <a:cs typeface="+mn-cs"/>
              </a:rPr>
              <a:t>to launch the script</a:t>
            </a:r>
          </a:p>
          <a:p>
            <a:pPr marL="174922" indent="-174922" defTabSz="279875">
              <a:spcAft>
                <a:spcPts val="490"/>
              </a:spcAft>
              <a:buFont typeface="Arial" panose="020B0604020202020204" pitchFamily="34" charset="0"/>
              <a:buChar char="•"/>
            </a:pPr>
            <a:endParaRPr lang="en-US" sz="1400" kern="1200" dirty="0">
              <a:solidFill>
                <a:schemeClr val="tx1"/>
              </a:solidFill>
              <a:latin typeface="+mn-lt"/>
              <a:ea typeface="+mn-ea"/>
              <a:cs typeface="+mn-cs"/>
            </a:endParaRPr>
          </a:p>
          <a:p>
            <a:pPr marL="174922" indent="-174922" defTabSz="279875">
              <a:spcAft>
                <a:spcPts val="490"/>
              </a:spcAft>
              <a:buFont typeface="Arial" panose="020B0604020202020204" pitchFamily="34" charset="0"/>
              <a:buChar char="•"/>
            </a:pPr>
            <a:r>
              <a:rPr lang="en-US" sz="1400" kern="1200" dirty="0">
                <a:solidFill>
                  <a:schemeClr val="tx1"/>
                </a:solidFill>
                <a:latin typeface="+mn-lt"/>
                <a:ea typeface="+mn-ea"/>
                <a:cs typeface="+mn-cs"/>
              </a:rPr>
              <a:t>This script ensures that a valid connection to the Tello has been established by simply querying for the battery percentage</a:t>
            </a:r>
            <a:endParaRPr lang="en-US" sz="1400" dirty="0"/>
          </a:p>
        </p:txBody>
      </p:sp>
    </p:spTree>
    <p:extLst>
      <p:ext uri="{BB962C8B-B14F-4D97-AF65-F5344CB8AC3E}">
        <p14:creationId xmlns:p14="http://schemas.microsoft.com/office/powerpoint/2010/main" val="21163664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6D24444FB145A2F13042720BF9FF" ma:contentTypeVersion="11" ma:contentTypeDescription="Create a new document." ma:contentTypeScope="" ma:versionID="5cf2246bace88d967260c5ea0f1c8e27">
  <xsd:schema xmlns:xsd="http://www.w3.org/2001/XMLSchema" xmlns:xs="http://www.w3.org/2001/XMLSchema" xmlns:p="http://schemas.microsoft.com/office/2006/metadata/properties" xmlns:ns2="77e6e833-9241-4b04-b716-5a4daabdc787" xmlns:ns3="56da908f-da71-483c-b6d3-0ee057f43e65" targetNamespace="http://schemas.microsoft.com/office/2006/metadata/properties" ma:root="true" ma:fieldsID="bbf8d95d0cf023a0f756b97ed109b63e" ns2:_="" ns3:_="">
    <xsd:import namespace="77e6e833-9241-4b04-b716-5a4daabdc787"/>
    <xsd:import namespace="56da908f-da71-483c-b6d3-0ee057f43e6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6e833-9241-4b04-b716-5a4daabdc78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75ab196-d3f7-444f-9641-cdc6774f7c5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6da908f-da71-483c-b6d3-0ee057f43e6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1382538-e9b7-431f-b1ac-b022d04d117d}" ma:internalName="TaxCatchAll" ma:showField="CatchAllData" ma:web="56da908f-da71-483c-b6d3-0ee057f43e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e6e833-9241-4b04-b716-5a4daabdc787">
      <Terms xmlns="http://schemas.microsoft.com/office/infopath/2007/PartnerControls"/>
    </lcf76f155ced4ddcb4097134ff3c332f>
    <TaxCatchAll xmlns="56da908f-da71-483c-b6d3-0ee057f43e65" xsi:nil="true"/>
  </documentManagement>
</p:properties>
</file>

<file path=customXml/itemProps1.xml><?xml version="1.0" encoding="utf-8"?>
<ds:datastoreItem xmlns:ds="http://schemas.openxmlformats.org/officeDocument/2006/customXml" ds:itemID="{B8147E45-5288-40AC-9A2D-727D9C684602}"/>
</file>

<file path=customXml/itemProps2.xml><?xml version="1.0" encoding="utf-8"?>
<ds:datastoreItem xmlns:ds="http://schemas.openxmlformats.org/officeDocument/2006/customXml" ds:itemID="{151ED740-8F09-4DC8-A499-D65CA2A0ABA1}">
  <ds:schemaRefs>
    <ds:schemaRef ds:uri="http://schemas.microsoft.com/sharepoint/v3/contenttype/forms"/>
  </ds:schemaRefs>
</ds:datastoreItem>
</file>

<file path=customXml/itemProps3.xml><?xml version="1.0" encoding="utf-8"?>
<ds:datastoreItem xmlns:ds="http://schemas.openxmlformats.org/officeDocument/2006/customXml" ds:itemID="{D6BFF614-D03C-4A7A-816E-F6636C6A4918}">
  <ds:schemaRefs>
    <ds:schemaRef ds:uri="http://schemas.microsoft.com/office/2006/documentManagement/types"/>
    <ds:schemaRef ds:uri="77e6e833-9241-4b04-b716-5a4daabdc787"/>
    <ds:schemaRef ds:uri="http://schemas.microsoft.com/office/2006/metadata/properties"/>
    <ds:schemaRef ds:uri="http://purl.org/dc/dcmitype/"/>
    <ds:schemaRef ds:uri="56da908f-da71-483c-b6d3-0ee057f43e65"/>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Ion</Template>
  <TotalTime>3774</TotalTime>
  <Words>1047</Words>
  <Application>Microsoft Office PowerPoint</Application>
  <PresentationFormat>Widescreen</PresentationFormat>
  <Paragraphs>79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Drone Image Data Collection Using the Tello EDU</vt:lpstr>
      <vt:lpstr>Roadmap</vt:lpstr>
      <vt:lpstr>Intro to the Tello EDU Drone</vt:lpstr>
      <vt:lpstr>Drone Obstacle Avoidance Module Overview</vt:lpstr>
      <vt:lpstr>Step-by-Step Guide to Collect Dataset</vt:lpstr>
      <vt:lpstr>Connecting to the Tello</vt:lpstr>
      <vt:lpstr>Connecting to the Tello (cont.)</vt:lpstr>
      <vt:lpstr>Ensuring Tello Connection</vt:lpstr>
      <vt:lpstr>Ensuring Tello Connection (cont.)</vt:lpstr>
      <vt:lpstr>Ensuring Tello Connection (cont. again)</vt:lpstr>
      <vt:lpstr>Using the Dataset Collection Script</vt:lpstr>
      <vt:lpstr>Using the Dataset Collection Script (cont.)</vt:lpstr>
      <vt:lpstr>Using the Dataset Collection Script (cont. again)</vt:lpstr>
      <vt:lpstr>Using the Dataset Organization Script</vt:lpstr>
      <vt:lpstr>Dataset Organization Script Visualization</vt:lpstr>
      <vt:lpstr>Using the Dataset Organization Script (cont.)</vt:lpstr>
      <vt:lpstr>For tomorrow…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 with Lobe AI</dc:title>
  <dc:creator>Matthew Springsteen</dc:creator>
  <cp:lastModifiedBy>Bruce Barbet Coburn</cp:lastModifiedBy>
  <cp:revision>263</cp:revision>
  <dcterms:created xsi:type="dcterms:W3CDTF">2022-06-14T20:44:27Z</dcterms:created>
  <dcterms:modified xsi:type="dcterms:W3CDTF">2023-07-07T21:52:42Z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0x010100CCF66D24444FB145A2F13042720BF9FF</vt:lpwstr>
  </property>
  <property fmtid="{D5CDD505-2E9C-101B-9397-08002B2CF9AE}" pid="3" name="MediaServiceImageTags">
    <vt:lpwstr/>
  </property>
</Properties>
</file>